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sldIdLst>
    <p:sldId id="257" r:id="rId5"/>
    <p:sldId id="262" r:id="rId6"/>
    <p:sldId id="271" r:id="rId7"/>
    <p:sldId id="265" r:id="rId8"/>
    <p:sldId id="270" r:id="rId9"/>
    <p:sldId id="266" r:id="rId10"/>
    <p:sldId id="268" r:id="rId11"/>
    <p:sldId id="269" r:id="rId12"/>
    <p:sldId id="264"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F2096D0A-AE18-4EDF-A5D1-886BCBCFF6EF}">
          <p14:sldIdLst>
            <p14:sldId id="257"/>
            <p14:sldId id="262"/>
          </p14:sldIdLst>
        </p14:section>
        <p14:section name="LTP" id="{937275B8-0245-4C9B-B19A-C8B79032A807}">
          <p14:sldIdLst>
            <p14:sldId id="271"/>
            <p14:sldId id="265"/>
            <p14:sldId id="270"/>
            <p14:sldId id="266"/>
            <p14:sldId id="268"/>
            <p14:sldId id="269"/>
          </p14:sldIdLst>
        </p14:section>
        <p14:section name="Closing" id="{697040CC-DA22-4DCD-B54D-A38E96F759F2}">
          <p14:sldIdLst>
            <p14:sldId id="264"/>
            <p14:sldId id="25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102B7F-8AD3-6AE7-63CA-35DA9ED50AED}" name="Mei, Kevin" initials="KM" userId="S::meik@oru.com::8d00c820-1270-4d8e-85d3-ef4f57c3c99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10T12:59:12.173"/>
    <p1510:client id="{711A80E7-51C4-5670-9320-A66BC3A47E16}" v="3" dt="2026-09-09T17:47:19.538"/>
    <p1510:client id="{D7965CAE-4561-405F-AB89-211D26D17B8F}" v="337" dt="2026-09-10T13:02:16.360"/>
    <p1510:client id="{DD0E612C-FF1D-EC95-C5C0-E612181C8298}" v="34" dt="2026-09-10T00:10:03.6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cks, George F" userId="S::cocksg@oru.com::03d91cb8-21a5-4334-9b0f-aee58d6bef7f" providerId="AD" clId="Web-{711A80E7-51C4-5670-9320-A66BC3A47E16}"/>
    <pc:docChg chg="modSld">
      <pc:chgData name="Cocks, George F" userId="S::cocksg@oru.com::03d91cb8-21a5-4334-9b0f-aee58d6bef7f" providerId="AD" clId="Web-{711A80E7-51C4-5670-9320-A66BC3A47E16}" dt="2026-09-09T17:47:19.538" v="2"/>
      <pc:docMkLst>
        <pc:docMk/>
      </pc:docMkLst>
      <pc:sldChg chg="mod modShow">
        <pc:chgData name="Cocks, George F" userId="S::cocksg@oru.com::03d91cb8-21a5-4334-9b0f-aee58d6bef7f" providerId="AD" clId="Web-{711A80E7-51C4-5670-9320-A66BC3A47E16}" dt="2026-09-09T17:47:19.538" v="2"/>
        <pc:sldMkLst>
          <pc:docMk/>
          <pc:sldMk cId="3943697096" sldId="266"/>
        </pc:sldMkLst>
      </pc:sldChg>
      <pc:sldChg chg="mod modShow">
        <pc:chgData name="Cocks, George F" userId="S::cocksg@oru.com::03d91cb8-21a5-4334-9b0f-aee58d6bef7f" providerId="AD" clId="Web-{711A80E7-51C4-5670-9320-A66BC3A47E16}" dt="2026-09-09T17:46:34.426" v="0"/>
        <pc:sldMkLst>
          <pc:docMk/>
          <pc:sldMk cId="3922008021" sldId="268"/>
        </pc:sldMkLst>
      </pc:sldChg>
      <pc:sldChg chg="mod modShow">
        <pc:chgData name="Cocks, George F" userId="S::cocksg@oru.com::03d91cb8-21a5-4334-9b0f-aee58d6bef7f" providerId="AD" clId="Web-{711A80E7-51C4-5670-9320-A66BC3A47E16}" dt="2026-09-09T17:46:37.505" v="1"/>
        <pc:sldMkLst>
          <pc:docMk/>
          <pc:sldMk cId="2897448703" sldId="269"/>
        </pc:sldMkLst>
      </pc:sldChg>
    </pc:docChg>
  </pc:docChgLst>
  <pc:docChgLst>
    <pc:chgData name="Cocks, George F" userId="S::cocksg@oru.com::03d91cb8-21a5-4334-9b0f-aee58d6bef7f" providerId="AD" clId="Web-{DD0E612C-FF1D-EC95-C5C0-E612181C8298}"/>
    <pc:docChg chg="modSld">
      <pc:chgData name="Cocks, George F" userId="S::cocksg@oru.com::03d91cb8-21a5-4334-9b0f-aee58d6bef7f" providerId="AD" clId="Web-{DD0E612C-FF1D-EC95-C5C0-E612181C8298}" dt="2026-09-10T00:10:03.629" v="33" actId="20577"/>
      <pc:docMkLst>
        <pc:docMk/>
      </pc:docMkLst>
      <pc:sldChg chg="modSp">
        <pc:chgData name="Cocks, George F" userId="S::cocksg@oru.com::03d91cb8-21a5-4334-9b0f-aee58d6bef7f" providerId="AD" clId="Web-{DD0E612C-FF1D-EC95-C5C0-E612181C8298}" dt="2026-09-10T00:10:03.629" v="33" actId="20577"/>
        <pc:sldMkLst>
          <pc:docMk/>
          <pc:sldMk cId="2051477012" sldId="270"/>
        </pc:sldMkLst>
        <pc:spChg chg="mod">
          <ac:chgData name="Cocks, George F" userId="S::cocksg@oru.com::03d91cb8-21a5-4334-9b0f-aee58d6bef7f" providerId="AD" clId="Web-{DD0E612C-FF1D-EC95-C5C0-E612181C8298}" dt="2026-09-10T00:10:03.629" v="33" actId="20577"/>
          <ac:spMkLst>
            <pc:docMk/>
            <pc:sldMk cId="2051477012" sldId="270"/>
            <ac:spMk id="3" creationId="{A76C30CD-94B8-71D4-12C0-3B067ADD9F89}"/>
          </ac:spMkLst>
        </pc:spChg>
      </pc:sldChg>
    </pc:docChg>
  </pc:docChgLst>
  <pc:docChgLst>
    <pc:chgData name="Cocks, George F" userId="03d91cb8-21a5-4334-9b0f-aee58d6bef7f" providerId="ADAL" clId="{FDFD01D0-C540-44D4-8212-C8CD4166F78A}"/>
    <pc:docChg chg="undo custSel addSld delSld modSld sldOrd modSection">
      <pc:chgData name="Cocks, George F" userId="03d91cb8-21a5-4334-9b0f-aee58d6bef7f" providerId="ADAL" clId="{FDFD01D0-C540-44D4-8212-C8CD4166F78A}" dt="2026-09-10T13:02:16.360" v="1349" actId="20577"/>
      <pc:docMkLst>
        <pc:docMk/>
      </pc:docMkLst>
      <pc:sldChg chg="modSp mod">
        <pc:chgData name="Cocks, George F" userId="03d91cb8-21a5-4334-9b0f-aee58d6bef7f" providerId="ADAL" clId="{FDFD01D0-C540-44D4-8212-C8CD4166F78A}" dt="2026-09-09T17:48:23.844" v="25"/>
        <pc:sldMkLst>
          <pc:docMk/>
          <pc:sldMk cId="2722963853" sldId="257"/>
        </pc:sldMkLst>
        <pc:spChg chg="mod">
          <ac:chgData name="Cocks, George F" userId="03d91cb8-21a5-4334-9b0f-aee58d6bef7f" providerId="ADAL" clId="{FDFD01D0-C540-44D4-8212-C8CD4166F78A}" dt="2026-09-09T17:48:23.844" v="25"/>
          <ac:spMkLst>
            <pc:docMk/>
            <pc:sldMk cId="2722963853" sldId="257"/>
            <ac:spMk id="2" creationId="{00000000-0000-0000-0000-000000000000}"/>
          </ac:spMkLst>
        </pc:spChg>
        <pc:spChg chg="mod">
          <ac:chgData name="Cocks, George F" userId="03d91cb8-21a5-4334-9b0f-aee58d6bef7f" providerId="ADAL" clId="{FDFD01D0-C540-44D4-8212-C8CD4166F78A}" dt="2026-09-09T17:48:15.952" v="22" actId="20577"/>
          <ac:spMkLst>
            <pc:docMk/>
            <pc:sldMk cId="2722963853" sldId="257"/>
            <ac:spMk id="3" creationId="{00000000-0000-0000-0000-000000000000}"/>
          </ac:spMkLst>
        </pc:spChg>
      </pc:sldChg>
      <pc:sldChg chg="modSp mod ord">
        <pc:chgData name="Cocks, George F" userId="03d91cb8-21a5-4334-9b0f-aee58d6bef7f" providerId="ADAL" clId="{FDFD01D0-C540-44D4-8212-C8CD4166F78A}" dt="2026-09-10T12:33:09.381" v="1081" actId="20577"/>
        <pc:sldMkLst>
          <pc:docMk/>
          <pc:sldMk cId="3616070315" sldId="262"/>
        </pc:sldMkLst>
        <pc:spChg chg="mod">
          <ac:chgData name="Cocks, George F" userId="03d91cb8-21a5-4334-9b0f-aee58d6bef7f" providerId="ADAL" clId="{FDFD01D0-C540-44D4-8212-C8CD4166F78A}" dt="2026-09-10T12:18:08.667" v="692" actId="20577"/>
          <ac:spMkLst>
            <pc:docMk/>
            <pc:sldMk cId="3616070315" sldId="262"/>
            <ac:spMk id="2" creationId="{EE752DF4-9B55-5C00-91F9-C8D0D657A7BD}"/>
          </ac:spMkLst>
        </pc:spChg>
        <pc:spChg chg="mod">
          <ac:chgData name="Cocks, George F" userId="03d91cb8-21a5-4334-9b0f-aee58d6bef7f" providerId="ADAL" clId="{FDFD01D0-C540-44D4-8212-C8CD4166F78A}" dt="2026-09-10T12:33:09.381" v="1081" actId="20577"/>
          <ac:spMkLst>
            <pc:docMk/>
            <pc:sldMk cId="3616070315" sldId="262"/>
            <ac:spMk id="3" creationId="{A0BBFAB4-8D5D-F1ED-2FB6-B096AA9F3B4E}"/>
          </ac:spMkLst>
        </pc:spChg>
      </pc:sldChg>
      <pc:sldChg chg="modSp mod">
        <pc:chgData name="Cocks, George F" userId="03d91cb8-21a5-4334-9b0f-aee58d6bef7f" providerId="ADAL" clId="{FDFD01D0-C540-44D4-8212-C8CD4166F78A}" dt="2026-09-10T12:21:58.306" v="1016" actId="20577"/>
        <pc:sldMkLst>
          <pc:docMk/>
          <pc:sldMk cId="592156766" sldId="264"/>
        </pc:sldMkLst>
        <pc:spChg chg="mod">
          <ac:chgData name="Cocks, George F" userId="03d91cb8-21a5-4334-9b0f-aee58d6bef7f" providerId="ADAL" clId="{FDFD01D0-C540-44D4-8212-C8CD4166F78A}" dt="2026-09-10T12:21:58.306" v="1016" actId="20577"/>
          <ac:spMkLst>
            <pc:docMk/>
            <pc:sldMk cId="592156766" sldId="264"/>
            <ac:spMk id="2" creationId="{62D7A56E-CF26-6E18-1578-78B8C42824B4}"/>
          </ac:spMkLst>
        </pc:spChg>
        <pc:spChg chg="mod">
          <ac:chgData name="Cocks, George F" userId="03d91cb8-21a5-4334-9b0f-aee58d6bef7f" providerId="ADAL" clId="{FDFD01D0-C540-44D4-8212-C8CD4166F78A}" dt="2026-09-09T18:06:17.106" v="54" actId="20577"/>
          <ac:spMkLst>
            <pc:docMk/>
            <pc:sldMk cId="592156766" sldId="264"/>
            <ac:spMk id="3" creationId="{A646107F-3630-8772-A6E2-AFB3C97704F7}"/>
          </ac:spMkLst>
        </pc:spChg>
      </pc:sldChg>
      <pc:sldChg chg="addSp delSp modSp mod">
        <pc:chgData name="Cocks, George F" userId="03d91cb8-21a5-4334-9b0f-aee58d6bef7f" providerId="ADAL" clId="{FDFD01D0-C540-44D4-8212-C8CD4166F78A}" dt="2026-09-10T12:32:47.236" v="1075" actId="1076"/>
        <pc:sldMkLst>
          <pc:docMk/>
          <pc:sldMk cId="1361714115" sldId="265"/>
        </pc:sldMkLst>
        <pc:spChg chg="mod">
          <ac:chgData name="Cocks, George F" userId="03d91cb8-21a5-4334-9b0f-aee58d6bef7f" providerId="ADAL" clId="{FDFD01D0-C540-44D4-8212-C8CD4166F78A}" dt="2026-09-10T12:26:12.182" v="1053" actId="1076"/>
          <ac:spMkLst>
            <pc:docMk/>
            <pc:sldMk cId="1361714115" sldId="265"/>
            <ac:spMk id="2" creationId="{51E3DE76-F490-5C76-C2CB-D1534410B150}"/>
          </ac:spMkLst>
        </pc:spChg>
        <pc:spChg chg="add del mod">
          <ac:chgData name="Cocks, George F" userId="03d91cb8-21a5-4334-9b0f-aee58d6bef7f" providerId="ADAL" clId="{FDFD01D0-C540-44D4-8212-C8CD4166F78A}" dt="2026-09-10T12:30:03.826" v="1056" actId="478"/>
          <ac:spMkLst>
            <pc:docMk/>
            <pc:sldMk cId="1361714115" sldId="265"/>
            <ac:spMk id="5" creationId="{DE642908-F74D-1B07-8556-659A7C66A70E}"/>
          </ac:spMkLst>
        </pc:spChg>
        <pc:spChg chg="del">
          <ac:chgData name="Cocks, George F" userId="03d91cb8-21a5-4334-9b0f-aee58d6bef7f" providerId="ADAL" clId="{FDFD01D0-C540-44D4-8212-C8CD4166F78A}" dt="2026-09-10T12:25:51.047" v="1052" actId="478"/>
          <ac:spMkLst>
            <pc:docMk/>
            <pc:sldMk cId="1361714115" sldId="265"/>
            <ac:spMk id="6" creationId="{C15A1794-02DD-39FB-C9F3-1C28F462E239}"/>
          </ac:spMkLst>
        </pc:spChg>
        <pc:spChg chg="add del mod">
          <ac:chgData name="Cocks, George F" userId="03d91cb8-21a5-4334-9b0f-aee58d6bef7f" providerId="ADAL" clId="{FDFD01D0-C540-44D4-8212-C8CD4166F78A}" dt="2026-09-10T12:31:42.342" v="1072" actId="478"/>
          <ac:spMkLst>
            <pc:docMk/>
            <pc:sldMk cId="1361714115" sldId="265"/>
            <ac:spMk id="7" creationId="{EF74C4BA-1BDB-F200-087F-EAB35F4F1B91}"/>
          </ac:spMkLst>
        </pc:spChg>
        <pc:spChg chg="mod">
          <ac:chgData name="Cocks, George F" userId="03d91cb8-21a5-4334-9b0f-aee58d6bef7f" providerId="ADAL" clId="{FDFD01D0-C540-44D4-8212-C8CD4166F78A}" dt="2026-09-10T12:32:47.236" v="1075" actId="1076"/>
          <ac:spMkLst>
            <pc:docMk/>
            <pc:sldMk cId="1361714115" sldId="265"/>
            <ac:spMk id="8" creationId="{3A56E344-E76D-E6F6-6F9E-3ADDF51CCDE8}"/>
          </ac:spMkLst>
        </pc:spChg>
        <pc:spChg chg="mod">
          <ac:chgData name="Cocks, George F" userId="03d91cb8-21a5-4334-9b0f-aee58d6bef7f" providerId="ADAL" clId="{FDFD01D0-C540-44D4-8212-C8CD4166F78A}" dt="2026-09-10T12:32:47.236" v="1075" actId="1076"/>
          <ac:spMkLst>
            <pc:docMk/>
            <pc:sldMk cId="1361714115" sldId="265"/>
            <ac:spMk id="9" creationId="{6703E580-7528-B203-D385-7D1E6DBB8FA7}"/>
          </ac:spMkLst>
        </pc:spChg>
        <pc:spChg chg="add del mod">
          <ac:chgData name="Cocks, George F" userId="03d91cb8-21a5-4334-9b0f-aee58d6bef7f" providerId="ADAL" clId="{FDFD01D0-C540-44D4-8212-C8CD4166F78A}" dt="2026-09-10T12:32:47.236" v="1075" actId="1076"/>
          <ac:spMkLst>
            <pc:docMk/>
            <pc:sldMk cId="1361714115" sldId="265"/>
            <ac:spMk id="10" creationId="{D92F49B9-2F04-BB14-1782-8FB06160C87E}"/>
          </ac:spMkLst>
        </pc:spChg>
        <pc:spChg chg="mod">
          <ac:chgData name="Cocks, George F" userId="03d91cb8-21a5-4334-9b0f-aee58d6bef7f" providerId="ADAL" clId="{FDFD01D0-C540-44D4-8212-C8CD4166F78A}" dt="2026-09-10T12:32:47.236" v="1075" actId="1076"/>
          <ac:spMkLst>
            <pc:docMk/>
            <pc:sldMk cId="1361714115" sldId="265"/>
            <ac:spMk id="11" creationId="{B2160260-5836-DC67-61AD-3837F7E19F74}"/>
          </ac:spMkLst>
        </pc:spChg>
        <pc:spChg chg="mod">
          <ac:chgData name="Cocks, George F" userId="03d91cb8-21a5-4334-9b0f-aee58d6bef7f" providerId="ADAL" clId="{FDFD01D0-C540-44D4-8212-C8CD4166F78A}" dt="2026-09-10T12:32:47.236" v="1075" actId="1076"/>
          <ac:spMkLst>
            <pc:docMk/>
            <pc:sldMk cId="1361714115" sldId="265"/>
            <ac:spMk id="12" creationId="{9AB25F9D-B0EF-CC0E-27A4-342AE01C16B1}"/>
          </ac:spMkLst>
        </pc:spChg>
        <pc:spChg chg="mod">
          <ac:chgData name="Cocks, George F" userId="03d91cb8-21a5-4334-9b0f-aee58d6bef7f" providerId="ADAL" clId="{FDFD01D0-C540-44D4-8212-C8CD4166F78A}" dt="2026-09-10T12:32:47.236" v="1075" actId="1076"/>
          <ac:spMkLst>
            <pc:docMk/>
            <pc:sldMk cId="1361714115" sldId="265"/>
            <ac:spMk id="13" creationId="{2741BC28-2D32-CDEE-8F3A-B0B5C263D7EC}"/>
          </ac:spMkLst>
        </pc:spChg>
        <pc:spChg chg="add del mod">
          <ac:chgData name="Cocks, George F" userId="03d91cb8-21a5-4334-9b0f-aee58d6bef7f" providerId="ADAL" clId="{FDFD01D0-C540-44D4-8212-C8CD4166F78A}" dt="2026-09-10T12:32:47.236" v="1075" actId="1076"/>
          <ac:spMkLst>
            <pc:docMk/>
            <pc:sldMk cId="1361714115" sldId="265"/>
            <ac:spMk id="14" creationId="{5419FFE9-D16C-42C4-2A33-B6C443CC180A}"/>
          </ac:spMkLst>
        </pc:spChg>
        <pc:spChg chg="mod">
          <ac:chgData name="Cocks, George F" userId="03d91cb8-21a5-4334-9b0f-aee58d6bef7f" providerId="ADAL" clId="{FDFD01D0-C540-44D4-8212-C8CD4166F78A}" dt="2026-09-10T12:32:40.030" v="1074" actId="1076"/>
          <ac:spMkLst>
            <pc:docMk/>
            <pc:sldMk cId="1361714115" sldId="265"/>
            <ac:spMk id="19" creationId="{E3AD4313-EB67-A2ED-DEF0-E7B8DDC450AB}"/>
          </ac:spMkLst>
        </pc:spChg>
        <pc:spChg chg="mod">
          <ac:chgData name="Cocks, George F" userId="03d91cb8-21a5-4334-9b0f-aee58d6bef7f" providerId="ADAL" clId="{FDFD01D0-C540-44D4-8212-C8CD4166F78A}" dt="2026-09-10T12:32:40.030" v="1074" actId="1076"/>
          <ac:spMkLst>
            <pc:docMk/>
            <pc:sldMk cId="1361714115" sldId="265"/>
            <ac:spMk id="21" creationId="{DA18C504-6AA4-FD2F-A2DA-BAE9571787D5}"/>
          </ac:spMkLst>
        </pc:spChg>
        <pc:spChg chg="mod">
          <ac:chgData name="Cocks, George F" userId="03d91cb8-21a5-4334-9b0f-aee58d6bef7f" providerId="ADAL" clId="{FDFD01D0-C540-44D4-8212-C8CD4166F78A}" dt="2026-09-10T12:32:40.030" v="1074" actId="1076"/>
          <ac:spMkLst>
            <pc:docMk/>
            <pc:sldMk cId="1361714115" sldId="265"/>
            <ac:spMk id="23" creationId="{8B370788-E1EB-EEFD-1223-771FEACEE15A}"/>
          </ac:spMkLst>
        </pc:spChg>
        <pc:spChg chg="add del mod">
          <ac:chgData name="Cocks, George F" userId="03d91cb8-21a5-4334-9b0f-aee58d6bef7f" providerId="ADAL" clId="{FDFD01D0-C540-44D4-8212-C8CD4166F78A}" dt="2026-09-10T12:31:44.061" v="1073" actId="478"/>
          <ac:spMkLst>
            <pc:docMk/>
            <pc:sldMk cId="1361714115" sldId="265"/>
            <ac:spMk id="25" creationId="{A70FC3AD-1A6D-CD9C-D460-3F49614F2B08}"/>
          </ac:spMkLst>
        </pc:spChg>
        <pc:picChg chg="mod">
          <ac:chgData name="Cocks, George F" userId="03d91cb8-21a5-4334-9b0f-aee58d6bef7f" providerId="ADAL" clId="{FDFD01D0-C540-44D4-8212-C8CD4166F78A}" dt="2026-09-10T12:32:40.030" v="1074" actId="1076"/>
          <ac:picMkLst>
            <pc:docMk/>
            <pc:sldMk cId="1361714115" sldId="265"/>
            <ac:picMk id="4" creationId="{08357BB8-1C21-CC79-D097-2E91F2DF5BEF}"/>
          </ac:picMkLst>
        </pc:picChg>
        <pc:cxnChg chg="mod">
          <ac:chgData name="Cocks, George F" userId="03d91cb8-21a5-4334-9b0f-aee58d6bef7f" providerId="ADAL" clId="{FDFD01D0-C540-44D4-8212-C8CD4166F78A}" dt="2026-09-10T12:32:40.030" v="1074" actId="1076"/>
          <ac:cxnSpMkLst>
            <pc:docMk/>
            <pc:sldMk cId="1361714115" sldId="265"/>
            <ac:cxnSpMk id="15" creationId="{9813FB67-9FD4-504A-5930-726AE3A59358}"/>
          </ac:cxnSpMkLst>
        </pc:cxnChg>
        <pc:cxnChg chg="mod">
          <ac:chgData name="Cocks, George F" userId="03d91cb8-21a5-4334-9b0f-aee58d6bef7f" providerId="ADAL" clId="{FDFD01D0-C540-44D4-8212-C8CD4166F78A}" dt="2026-09-10T12:23:33.479" v="1038" actId="1076"/>
          <ac:cxnSpMkLst>
            <pc:docMk/>
            <pc:sldMk cId="1361714115" sldId="265"/>
            <ac:cxnSpMk id="16" creationId="{490D2D1D-E298-C98C-A66D-6830E837AA0D}"/>
          </ac:cxnSpMkLst>
        </pc:cxnChg>
        <pc:cxnChg chg="mod">
          <ac:chgData name="Cocks, George F" userId="03d91cb8-21a5-4334-9b0f-aee58d6bef7f" providerId="ADAL" clId="{FDFD01D0-C540-44D4-8212-C8CD4166F78A}" dt="2026-09-10T12:32:40.030" v="1074" actId="1076"/>
          <ac:cxnSpMkLst>
            <pc:docMk/>
            <pc:sldMk cId="1361714115" sldId="265"/>
            <ac:cxnSpMk id="17" creationId="{340DBD86-4D9F-0005-F0A8-37E5A8A7B15F}"/>
          </ac:cxnSpMkLst>
        </pc:cxnChg>
        <pc:cxnChg chg="mod">
          <ac:chgData name="Cocks, George F" userId="03d91cb8-21a5-4334-9b0f-aee58d6bef7f" providerId="ADAL" clId="{FDFD01D0-C540-44D4-8212-C8CD4166F78A}" dt="2026-09-10T12:32:40.030" v="1074" actId="1076"/>
          <ac:cxnSpMkLst>
            <pc:docMk/>
            <pc:sldMk cId="1361714115" sldId="265"/>
            <ac:cxnSpMk id="18" creationId="{37750B7C-7A61-23C0-65D8-2986D1725FDE}"/>
          </ac:cxnSpMkLst>
        </pc:cxnChg>
        <pc:cxnChg chg="mod">
          <ac:chgData name="Cocks, George F" userId="03d91cb8-21a5-4334-9b0f-aee58d6bef7f" providerId="ADAL" clId="{FDFD01D0-C540-44D4-8212-C8CD4166F78A}" dt="2026-09-10T12:32:40.030" v="1074" actId="1076"/>
          <ac:cxnSpMkLst>
            <pc:docMk/>
            <pc:sldMk cId="1361714115" sldId="265"/>
            <ac:cxnSpMk id="20" creationId="{371A3640-8027-5EEB-4B8E-AE35D20CB79B}"/>
          </ac:cxnSpMkLst>
        </pc:cxnChg>
        <pc:cxnChg chg="mod">
          <ac:chgData name="Cocks, George F" userId="03d91cb8-21a5-4334-9b0f-aee58d6bef7f" providerId="ADAL" clId="{FDFD01D0-C540-44D4-8212-C8CD4166F78A}" dt="2026-09-10T12:32:40.030" v="1074" actId="1076"/>
          <ac:cxnSpMkLst>
            <pc:docMk/>
            <pc:sldMk cId="1361714115" sldId="265"/>
            <ac:cxnSpMk id="22" creationId="{8DC60618-64DA-6E3A-44EC-EB979071835D}"/>
          </ac:cxnSpMkLst>
        </pc:cxnChg>
        <pc:cxnChg chg="mod">
          <ac:chgData name="Cocks, George F" userId="03d91cb8-21a5-4334-9b0f-aee58d6bef7f" providerId="ADAL" clId="{FDFD01D0-C540-44D4-8212-C8CD4166F78A}" dt="2026-09-10T12:32:40.030" v="1074" actId="1076"/>
          <ac:cxnSpMkLst>
            <pc:docMk/>
            <pc:sldMk cId="1361714115" sldId="265"/>
            <ac:cxnSpMk id="24" creationId="{43510149-B33D-0781-C953-5F7B0F4D7AC9}"/>
          </ac:cxnSpMkLst>
        </pc:cxnChg>
      </pc:sldChg>
      <pc:sldChg chg="mod modShow">
        <pc:chgData name="Cocks, George F" userId="03d91cb8-21a5-4334-9b0f-aee58d6bef7f" providerId="ADAL" clId="{FDFD01D0-C540-44D4-8212-C8CD4166F78A}" dt="2026-09-10T11:56:49.672" v="558" actId="34476"/>
        <pc:sldMkLst>
          <pc:docMk/>
          <pc:sldMk cId="3943697096" sldId="266"/>
        </pc:sldMkLst>
      </pc:sldChg>
      <pc:sldChg chg="del">
        <pc:chgData name="Cocks, George F" userId="03d91cb8-21a5-4334-9b0f-aee58d6bef7f" providerId="ADAL" clId="{FDFD01D0-C540-44D4-8212-C8CD4166F78A}" dt="2026-09-10T12:45:55.676" v="1249" actId="2696"/>
        <pc:sldMkLst>
          <pc:docMk/>
          <pc:sldMk cId="4180572548" sldId="267"/>
        </pc:sldMkLst>
      </pc:sldChg>
      <pc:sldChg chg="modSp mod modShow">
        <pc:chgData name="Cocks, George F" userId="03d91cb8-21a5-4334-9b0f-aee58d6bef7f" providerId="ADAL" clId="{FDFD01D0-C540-44D4-8212-C8CD4166F78A}" dt="2026-09-10T13:02:16.360" v="1349" actId="20577"/>
        <pc:sldMkLst>
          <pc:docMk/>
          <pc:sldMk cId="3922008021" sldId="268"/>
        </pc:sldMkLst>
        <pc:spChg chg="mod">
          <ac:chgData name="Cocks, George F" userId="03d91cb8-21a5-4334-9b0f-aee58d6bef7f" providerId="ADAL" clId="{FDFD01D0-C540-44D4-8212-C8CD4166F78A}" dt="2026-09-10T13:02:16.360" v="1349" actId="20577"/>
          <ac:spMkLst>
            <pc:docMk/>
            <pc:sldMk cId="3922008021" sldId="268"/>
            <ac:spMk id="3" creationId="{7FC785D9-EA37-16D5-33F1-2A3F6DE6DD4A}"/>
          </ac:spMkLst>
        </pc:spChg>
      </pc:sldChg>
      <pc:sldChg chg="modSp add mod ord">
        <pc:chgData name="Cocks, George F" userId="03d91cb8-21a5-4334-9b0f-aee58d6bef7f" providerId="ADAL" clId="{FDFD01D0-C540-44D4-8212-C8CD4166F78A}" dt="2026-09-10T12:57:08.776" v="1297" actId="20577"/>
        <pc:sldMkLst>
          <pc:docMk/>
          <pc:sldMk cId="2051477012" sldId="270"/>
        </pc:sldMkLst>
        <pc:spChg chg="mod">
          <ac:chgData name="Cocks, George F" userId="03d91cb8-21a5-4334-9b0f-aee58d6bef7f" providerId="ADAL" clId="{FDFD01D0-C540-44D4-8212-C8CD4166F78A}" dt="2026-09-10T12:18:37.780" v="754" actId="20577"/>
          <ac:spMkLst>
            <pc:docMk/>
            <pc:sldMk cId="2051477012" sldId="270"/>
            <ac:spMk id="2" creationId="{E804323C-CE5E-CF54-C9F0-4992A8D8308C}"/>
          </ac:spMkLst>
        </pc:spChg>
        <pc:spChg chg="mod">
          <ac:chgData name="Cocks, George F" userId="03d91cb8-21a5-4334-9b0f-aee58d6bef7f" providerId="ADAL" clId="{FDFD01D0-C540-44D4-8212-C8CD4166F78A}" dt="2026-09-10T12:57:08.776" v="1297" actId="20577"/>
          <ac:spMkLst>
            <pc:docMk/>
            <pc:sldMk cId="2051477012" sldId="270"/>
            <ac:spMk id="3" creationId="{A76C30CD-94B8-71D4-12C0-3B067ADD9F89}"/>
          </ac:spMkLst>
        </pc:spChg>
      </pc:sldChg>
      <pc:sldChg chg="new del">
        <pc:chgData name="Cocks, George F" userId="03d91cb8-21a5-4334-9b0f-aee58d6bef7f" providerId="ADAL" clId="{FDFD01D0-C540-44D4-8212-C8CD4166F78A}" dt="2026-09-10T12:17:14.424" v="683" actId="47"/>
        <pc:sldMkLst>
          <pc:docMk/>
          <pc:sldMk cId="1429922502" sldId="271"/>
        </pc:sldMkLst>
      </pc:sldChg>
      <pc:sldChg chg="modSp add mod">
        <pc:chgData name="Cocks, George F" userId="03d91cb8-21a5-4334-9b0f-aee58d6bef7f" providerId="ADAL" clId="{FDFD01D0-C540-44D4-8212-C8CD4166F78A}" dt="2026-09-10T12:44:32.414" v="1248" actId="20577"/>
        <pc:sldMkLst>
          <pc:docMk/>
          <pc:sldMk cId="1884240266" sldId="271"/>
        </pc:sldMkLst>
        <pc:spChg chg="mod">
          <ac:chgData name="Cocks, George F" userId="03d91cb8-21a5-4334-9b0f-aee58d6bef7f" providerId="ADAL" clId="{FDFD01D0-C540-44D4-8212-C8CD4166F78A}" dt="2026-09-10T12:22:47.407" v="1028" actId="20577"/>
          <ac:spMkLst>
            <pc:docMk/>
            <pc:sldMk cId="1884240266" sldId="271"/>
            <ac:spMk id="2" creationId="{9B3C5AD8-E176-5F28-84EE-15479EEBF646}"/>
          </ac:spMkLst>
        </pc:spChg>
        <pc:spChg chg="mod">
          <ac:chgData name="Cocks, George F" userId="03d91cb8-21a5-4334-9b0f-aee58d6bef7f" providerId="ADAL" clId="{FDFD01D0-C540-44D4-8212-C8CD4166F78A}" dt="2026-09-10T12:44:32.414" v="1248" actId="20577"/>
          <ac:spMkLst>
            <pc:docMk/>
            <pc:sldMk cId="1884240266" sldId="271"/>
            <ac:spMk id="3" creationId="{8C8C6CD7-32D7-987F-C608-66583EC89CBB}"/>
          </ac:spMkLst>
        </pc:spChg>
      </pc:sldChg>
    </pc:docChg>
  </pc:docChgLst>
  <pc:docChgLst>
    <pc:chgData name="Cocks, George F" userId="S::cocksg@oru.com::03d91cb8-21a5-4334-9b0f-aee58d6bef7f" providerId="AD" clId="Web-{00000000-0000-0000-0000-000000000000}"/>
    <pc:docChg chg="modSld">
      <pc:chgData name="Cocks, George F" userId="S::cocksg@oru.com::03d91cb8-21a5-4334-9b0f-aee58d6bef7f" providerId="AD" clId="Web-{00000000-0000-0000-0000-000000000000}" dt="2026-09-10T12:59:12.173" v="1" actId="20577"/>
      <pc:docMkLst>
        <pc:docMk/>
      </pc:docMkLst>
      <pc:sldChg chg="modSp">
        <pc:chgData name="Cocks, George F" userId="S::cocksg@oru.com::03d91cb8-21a5-4334-9b0f-aee58d6bef7f" providerId="AD" clId="Web-{00000000-0000-0000-0000-000000000000}" dt="2026-09-10T12:59:12.173" v="1" actId="20577"/>
        <pc:sldMkLst>
          <pc:docMk/>
          <pc:sldMk cId="2051477012" sldId="270"/>
        </pc:sldMkLst>
        <pc:spChg chg="mod">
          <ac:chgData name="Cocks, George F" userId="S::cocksg@oru.com::03d91cb8-21a5-4334-9b0f-aee58d6bef7f" providerId="AD" clId="Web-{00000000-0000-0000-0000-000000000000}" dt="2026-09-10T12:59:12.173" v="1" actId="20577"/>
          <ac:spMkLst>
            <pc:docMk/>
            <pc:sldMk cId="2051477012" sldId="270"/>
            <ac:spMk id="3" creationId="{A76C30CD-94B8-71D4-12C0-3B067ADD9F8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0A47E-26F0-4325-893E-D32D76B04589}"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B4B6CB-0E8C-49B8-ABFB-F4FB60745745}" type="slidenum">
              <a:rPr lang="en-US" smtClean="0"/>
              <a:t>‹#›</a:t>
            </a:fld>
            <a:endParaRPr lang="en-US"/>
          </a:p>
        </p:txBody>
      </p:sp>
    </p:spTree>
    <p:extLst>
      <p:ext uri="{BB962C8B-B14F-4D97-AF65-F5344CB8AC3E}">
        <p14:creationId xmlns:p14="http://schemas.microsoft.com/office/powerpoint/2010/main" val="514477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22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40377474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ith Logo">
    <p:spTree>
      <p:nvGrpSpPr>
        <p:cNvPr id="1" name=""/>
        <p:cNvGrpSpPr/>
        <p:nvPr/>
      </p:nvGrpSpPr>
      <p:grpSpPr>
        <a:xfrm>
          <a:off x="0" y="0"/>
          <a:ext cx="0" cy="0"/>
          <a:chOff x="0" y="0"/>
          <a:chExt cx="0" cy="0"/>
        </a:xfrm>
      </p:grpSpPr>
      <p:sp>
        <p:nvSpPr>
          <p:cNvPr id="5" name="Rectangle 40">
            <a:extLst>
              <a:ext uri="{FF2B5EF4-FFF2-40B4-BE49-F238E27FC236}">
                <a16:creationId xmlns:a16="http://schemas.microsoft.com/office/drawing/2014/main" id="{0BB48D90-1A36-49DC-AC5E-953D94EB326A}"/>
              </a:ext>
            </a:extLst>
          </p:cNvPr>
          <p:cNvSpPr>
            <a:spLocks noChangeArrowheads="1"/>
          </p:cNvSpPr>
          <p:nvPr/>
        </p:nvSpPr>
        <p:spPr bwMode="auto">
          <a:xfrm>
            <a:off x="0" y="6316664"/>
            <a:ext cx="2285008" cy="541337"/>
          </a:xfrm>
          <a:prstGeom prst="rect">
            <a:avLst/>
          </a:prstGeom>
          <a:solidFill>
            <a:srgbClr val="BFBFBF"/>
          </a:solidFill>
          <a:ln w="9525">
            <a:noFill/>
            <a:miter lim="800000"/>
            <a:headEnd/>
            <a:tailEnd/>
          </a:ln>
        </p:spPr>
        <p:txBody>
          <a:bodyPr wrap="none" anchor="ctr"/>
          <a:lstStyle/>
          <a:p>
            <a:pPr eaLnBrk="0" hangingPunct="0">
              <a:spcBef>
                <a:spcPct val="0"/>
              </a:spcBef>
              <a:defRPr/>
            </a:pPr>
            <a:endParaRPr lang="en-US" sz="1800"/>
          </a:p>
        </p:txBody>
      </p:sp>
      <p:sp>
        <p:nvSpPr>
          <p:cNvPr id="6" name="Rectangle 40">
            <a:extLst>
              <a:ext uri="{FF2B5EF4-FFF2-40B4-BE49-F238E27FC236}">
                <a16:creationId xmlns:a16="http://schemas.microsoft.com/office/drawing/2014/main" id="{A114B0BA-E0CC-4BE2-958E-5CB8FB037ECE}"/>
              </a:ext>
            </a:extLst>
          </p:cNvPr>
          <p:cNvSpPr>
            <a:spLocks noChangeArrowheads="1"/>
          </p:cNvSpPr>
          <p:nvPr/>
        </p:nvSpPr>
        <p:spPr bwMode="auto">
          <a:xfrm>
            <a:off x="11355169" y="6316664"/>
            <a:ext cx="756083" cy="541337"/>
          </a:xfrm>
          <a:prstGeom prst="rect">
            <a:avLst/>
          </a:prstGeom>
          <a:solidFill>
            <a:srgbClr val="BFBFBF"/>
          </a:solidFill>
          <a:ln w="9525">
            <a:noFill/>
            <a:miter lim="800000"/>
            <a:headEnd/>
            <a:tailEnd/>
          </a:ln>
        </p:spPr>
        <p:txBody>
          <a:bodyPr wrap="none" anchor="ctr"/>
          <a:lstStyle/>
          <a:p>
            <a:pPr eaLnBrk="0" hangingPunct="0">
              <a:spcBef>
                <a:spcPct val="0"/>
              </a:spcBef>
              <a:defRPr/>
            </a:pPr>
            <a:endParaRPr lang="en-US" sz="1800"/>
          </a:p>
        </p:txBody>
      </p:sp>
      <p:pic>
        <p:nvPicPr>
          <p:cNvPr id="7" name="Picture 6">
            <a:extLst>
              <a:ext uri="{FF2B5EF4-FFF2-40B4-BE49-F238E27FC236}">
                <a16:creationId xmlns:a16="http://schemas.microsoft.com/office/drawing/2014/main" id="{0C3392C5-D68C-4424-926D-616537DF715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3352085" y="1371600"/>
            <a:ext cx="5936462" cy="360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7987474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8755DAE-B5A7-4F5D-B148-1C061B9C968D}"/>
              </a:ext>
            </a:extLst>
          </p:cNvPr>
          <p:cNvSpPr>
            <a:spLocks noGrp="1" noChangeArrowheads="1"/>
          </p:cNvSpPr>
          <p:nvPr>
            <p:ph type="ctrTitle"/>
          </p:nvPr>
        </p:nvSpPr>
        <p:spPr>
          <a:xfrm>
            <a:off x="465670" y="2057400"/>
            <a:ext cx="11275484" cy="1371600"/>
          </a:xfrm>
        </p:spPr>
        <p:txBody>
          <a:bodyPr/>
          <a:lstStyle>
            <a:lvl1pPr algn="ctr">
              <a:defRPr sz="3599"/>
            </a:lvl1pPr>
          </a:lstStyle>
          <a:p>
            <a:r>
              <a:rPr lang="en-US"/>
              <a:t>Click to edit Master title style</a:t>
            </a:r>
          </a:p>
        </p:txBody>
      </p:sp>
      <p:sp>
        <p:nvSpPr>
          <p:cNvPr id="5" name="Rectangle 3">
            <a:extLst>
              <a:ext uri="{FF2B5EF4-FFF2-40B4-BE49-F238E27FC236}">
                <a16:creationId xmlns:a16="http://schemas.microsoft.com/office/drawing/2014/main" id="{EFF644AC-F837-41A8-A493-9EAFB15A0F74}"/>
              </a:ext>
            </a:extLst>
          </p:cNvPr>
          <p:cNvSpPr>
            <a:spLocks noGrp="1" noChangeArrowheads="1"/>
          </p:cNvSpPr>
          <p:nvPr>
            <p:ph type="subTitle" idx="1"/>
          </p:nvPr>
        </p:nvSpPr>
        <p:spPr>
          <a:xfrm>
            <a:off x="992720" y="3657600"/>
            <a:ext cx="10217149" cy="1981200"/>
          </a:xfrm>
        </p:spPr>
        <p:txBody>
          <a:bodyPr/>
          <a:lstStyle>
            <a:lvl1pPr marL="0" indent="0" algn="ctr">
              <a:buFont typeface="Times" pitchFamily="-110" charset="0"/>
              <a:buNone/>
              <a:defRPr/>
            </a:lvl1pPr>
          </a:lstStyle>
          <a:p>
            <a:r>
              <a:rPr lang="en-US"/>
              <a:t>Click to edit Master subtitle style</a:t>
            </a:r>
          </a:p>
        </p:txBody>
      </p:sp>
    </p:spTree>
    <p:custDataLst>
      <p:tags r:id="rId1"/>
    </p:custDataLst>
    <p:extLst>
      <p:ext uri="{BB962C8B-B14F-4D97-AF65-F5344CB8AC3E}">
        <p14:creationId xmlns:p14="http://schemas.microsoft.com/office/powerpoint/2010/main" val="183598814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ags" Target="../tags/tag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40"/>
          <p:cNvSpPr>
            <a:spLocks noChangeArrowheads="1"/>
          </p:cNvSpPr>
          <p:nvPr/>
        </p:nvSpPr>
        <p:spPr bwMode="auto">
          <a:xfrm>
            <a:off x="-1" y="6316664"/>
            <a:ext cx="12192001" cy="541337"/>
          </a:xfrm>
          <a:prstGeom prst="rect">
            <a:avLst/>
          </a:prstGeom>
          <a:solidFill>
            <a:srgbClr val="BFBFBF"/>
          </a:solidFill>
          <a:ln w="9525">
            <a:noFill/>
            <a:miter lim="800000"/>
            <a:headEnd/>
            <a:tailEnd/>
          </a:ln>
        </p:spPr>
        <p:txBody>
          <a:bodyPr wrap="none" anchor="ctr"/>
          <a:lstStyle/>
          <a:p>
            <a:pPr eaLnBrk="0" hangingPunct="0">
              <a:spcBef>
                <a:spcPct val="0"/>
              </a:spcBef>
              <a:defRPr/>
            </a:pPr>
            <a:endParaRPr lang="en-US" sz="1800"/>
          </a:p>
        </p:txBody>
      </p:sp>
      <p:pic>
        <p:nvPicPr>
          <p:cNvPr id="9"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93" y="6451033"/>
            <a:ext cx="1928552" cy="272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458337" y="256032"/>
            <a:ext cx="11277600" cy="914400"/>
          </a:xfrm>
          <a:prstGeom prst="rect">
            <a:avLst/>
          </a:prstGeom>
          <a:noFill/>
          <a:ln w="9525">
            <a:noFill/>
            <a:miter lim="800000"/>
            <a:headEnd/>
            <a:tailEnd/>
          </a:ln>
        </p:spPr>
        <p:txBody>
          <a:bodyPr vert="horz" wrap="square" lIns="121725" tIns="60862" rIns="121725" bIns="60862"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85838" y="1371608"/>
            <a:ext cx="11281833" cy="4449763"/>
          </a:xfrm>
          <a:prstGeom prst="rect">
            <a:avLst/>
          </a:prstGeom>
          <a:noFill/>
          <a:ln w="9525">
            <a:noFill/>
            <a:miter lim="800000"/>
            <a:headEnd/>
            <a:tailEnd/>
          </a:ln>
        </p:spPr>
        <p:txBody>
          <a:bodyPr vert="horz" wrap="square" lIns="121725" tIns="60862" rIns="121725" bIns="6086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ChangeAspect="1"/>
          </p:cNvSpPr>
          <p:nvPr/>
        </p:nvSpPr>
        <p:spPr>
          <a:xfrm>
            <a:off x="11355172" y="6433444"/>
            <a:ext cx="404194" cy="307777"/>
          </a:xfrm>
          <a:prstGeom prst="rect">
            <a:avLst/>
          </a:prstGeom>
        </p:spPr>
        <p:txBody>
          <a:bodyPr wrap="none">
            <a:spAutoFit/>
          </a:bodyPr>
          <a:lstStyle/>
          <a:p>
            <a:fld id="{5EC7F194-47C9-624C-BD23-0EDC61CB60A4}" type="slidenum">
              <a:rPr lang="en-US" sz="1400" smtClean="0"/>
              <a:pPr/>
              <a:t>‹#›</a:t>
            </a:fld>
            <a:endParaRPr lang="en-US" sz="1400"/>
          </a:p>
        </p:txBody>
      </p:sp>
      <p:sp>
        <p:nvSpPr>
          <p:cNvPr id="5" name="TextBox 4">
            <a:extLst>
              <a:ext uri="{FF2B5EF4-FFF2-40B4-BE49-F238E27FC236}">
                <a16:creationId xmlns:a16="http://schemas.microsoft.com/office/drawing/2014/main" id="{4E65500E-1AB3-4D18-6A04-77AC9B46ABA2}"/>
              </a:ext>
            </a:extLst>
          </p:cNvPr>
          <p:cNvSpPr txBox="1"/>
          <p:nvPr userDrawn="1">
            <p:extLst>
              <p:ext uri="{1162E1C5-73C7-4A58-AE30-91384D911F3F}">
                <p184:classification xmlns:p184="http://schemas.microsoft.com/office/powerpoint/2018/4/main" val="ftr"/>
              </p:ext>
            </p:extLst>
          </p:nvPr>
        </p:nvSpPr>
        <p:spPr>
          <a:xfrm>
            <a:off x="5689600" y="6459220"/>
            <a:ext cx="876300" cy="335280"/>
          </a:xfrm>
          <a:prstGeom prst="rect">
            <a:avLst/>
          </a:prstGeom>
        </p:spPr>
        <p:txBody>
          <a:bodyPr horzOverflow="overflow" lIns="0" tIns="0" rIns="0" bIns="0">
            <a:spAutoFit/>
          </a:bodyPr>
          <a:lstStyle/>
          <a:p>
            <a:pPr algn="l"/>
            <a:r>
              <a:rPr lang="en-US" sz="2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PUBLIC</a:t>
            </a:r>
          </a:p>
        </p:txBody>
      </p:sp>
    </p:spTree>
    <p:custDataLst>
      <p:tags r:id="rId5"/>
    </p:custDataLst>
    <p:extLst>
      <p:ext uri="{BB962C8B-B14F-4D97-AF65-F5344CB8AC3E}">
        <p14:creationId xmlns:p14="http://schemas.microsoft.com/office/powerpoint/2010/main" val="2418933404"/>
      </p:ext>
    </p:extLst>
  </p:cSld>
  <p:clrMap bg1="lt1" tx1="dk1" bg2="lt2" tx2="dk2" accent1="accent1" accent2="accent2" accent3="accent3" accent4="accent4" accent5="accent5" accent6="accent6" hlink="hlink" folHlink="folHlink"/>
  <p:sldLayoutIdLst>
    <p:sldLayoutId id="2147483675" r:id="rId1"/>
    <p:sldLayoutId id="2147483673" r:id="rId2"/>
    <p:sldLayoutId id="2147483674" r:id="rId3"/>
  </p:sldLayoutIdLst>
  <p:transition/>
  <p:txStyles>
    <p:titleStyle>
      <a:lvl1pPr algn="l" rtl="0" eaLnBrk="1" fontAlgn="base" hangingPunct="1">
        <a:lnSpc>
          <a:spcPct val="90000"/>
        </a:lnSpc>
        <a:spcBef>
          <a:spcPct val="0"/>
        </a:spcBef>
        <a:spcAft>
          <a:spcPct val="0"/>
        </a:spcAft>
        <a:defRPr sz="2800">
          <a:solidFill>
            <a:schemeClr val="tx1"/>
          </a:solidFill>
          <a:latin typeface="+mj-lt"/>
          <a:ea typeface="ＭＳ Ｐゴシック" pitchFamily="-110" charset="-128"/>
          <a:cs typeface="ＭＳ Ｐゴシック" pitchFamily="-110" charset="-128"/>
        </a:defRPr>
      </a:lvl1pPr>
      <a:lvl2pPr algn="l" rtl="0" eaLnBrk="1" fontAlgn="base" hangingPunct="1">
        <a:lnSpc>
          <a:spcPct val="90000"/>
        </a:lnSpc>
        <a:spcBef>
          <a:spcPct val="0"/>
        </a:spcBef>
        <a:spcAft>
          <a:spcPct val="0"/>
        </a:spcAft>
        <a:defRPr sz="3700">
          <a:solidFill>
            <a:schemeClr val="tx1"/>
          </a:solidFill>
          <a:latin typeface="Arial Black" pitchFamily="-110" charset="0"/>
          <a:ea typeface="ＭＳ Ｐゴシック" pitchFamily="-110" charset="-128"/>
          <a:cs typeface="ＭＳ Ｐゴシック" pitchFamily="-110" charset="-128"/>
        </a:defRPr>
      </a:lvl2pPr>
      <a:lvl3pPr algn="l" rtl="0" eaLnBrk="1" fontAlgn="base" hangingPunct="1">
        <a:lnSpc>
          <a:spcPct val="90000"/>
        </a:lnSpc>
        <a:spcBef>
          <a:spcPct val="0"/>
        </a:spcBef>
        <a:spcAft>
          <a:spcPct val="0"/>
        </a:spcAft>
        <a:defRPr sz="3700">
          <a:solidFill>
            <a:schemeClr val="tx1"/>
          </a:solidFill>
          <a:latin typeface="Arial Black" pitchFamily="-110" charset="0"/>
          <a:ea typeface="ＭＳ Ｐゴシック" pitchFamily="-110" charset="-128"/>
          <a:cs typeface="ＭＳ Ｐゴシック" pitchFamily="-110" charset="-128"/>
        </a:defRPr>
      </a:lvl3pPr>
      <a:lvl4pPr algn="l" rtl="0" eaLnBrk="1" fontAlgn="base" hangingPunct="1">
        <a:lnSpc>
          <a:spcPct val="90000"/>
        </a:lnSpc>
        <a:spcBef>
          <a:spcPct val="0"/>
        </a:spcBef>
        <a:spcAft>
          <a:spcPct val="0"/>
        </a:spcAft>
        <a:defRPr sz="3700">
          <a:solidFill>
            <a:schemeClr val="tx1"/>
          </a:solidFill>
          <a:latin typeface="Arial Black" pitchFamily="-110" charset="0"/>
          <a:ea typeface="ＭＳ Ｐゴシック" pitchFamily="-110" charset="-128"/>
          <a:cs typeface="ＭＳ Ｐゴシック" pitchFamily="-110" charset="-128"/>
        </a:defRPr>
      </a:lvl4pPr>
      <a:lvl5pPr algn="l" rtl="0" eaLnBrk="1" fontAlgn="base" hangingPunct="1">
        <a:lnSpc>
          <a:spcPct val="90000"/>
        </a:lnSpc>
        <a:spcBef>
          <a:spcPct val="0"/>
        </a:spcBef>
        <a:spcAft>
          <a:spcPct val="0"/>
        </a:spcAft>
        <a:defRPr sz="3700">
          <a:solidFill>
            <a:schemeClr val="tx1"/>
          </a:solidFill>
          <a:latin typeface="Arial Black" pitchFamily="-110" charset="0"/>
          <a:ea typeface="ＭＳ Ｐゴシック" pitchFamily="-110" charset="-128"/>
          <a:cs typeface="ＭＳ Ｐゴシック" pitchFamily="-110" charset="-128"/>
        </a:defRPr>
      </a:lvl5pPr>
      <a:lvl6pPr marL="608625" algn="l" rtl="0" eaLnBrk="1" fontAlgn="base" hangingPunct="1">
        <a:lnSpc>
          <a:spcPct val="90000"/>
        </a:lnSpc>
        <a:spcBef>
          <a:spcPct val="0"/>
        </a:spcBef>
        <a:spcAft>
          <a:spcPct val="0"/>
        </a:spcAft>
        <a:defRPr sz="3700">
          <a:solidFill>
            <a:schemeClr val="tx1"/>
          </a:solidFill>
          <a:latin typeface="Arial Black" pitchFamily="-110" charset="0"/>
        </a:defRPr>
      </a:lvl6pPr>
      <a:lvl7pPr marL="1217249" algn="l" rtl="0" eaLnBrk="1" fontAlgn="base" hangingPunct="1">
        <a:lnSpc>
          <a:spcPct val="90000"/>
        </a:lnSpc>
        <a:spcBef>
          <a:spcPct val="0"/>
        </a:spcBef>
        <a:spcAft>
          <a:spcPct val="0"/>
        </a:spcAft>
        <a:defRPr sz="3700">
          <a:solidFill>
            <a:schemeClr val="tx1"/>
          </a:solidFill>
          <a:latin typeface="Arial Black" pitchFamily="-110" charset="0"/>
        </a:defRPr>
      </a:lvl7pPr>
      <a:lvl8pPr marL="1825874" algn="l" rtl="0" eaLnBrk="1" fontAlgn="base" hangingPunct="1">
        <a:lnSpc>
          <a:spcPct val="90000"/>
        </a:lnSpc>
        <a:spcBef>
          <a:spcPct val="0"/>
        </a:spcBef>
        <a:spcAft>
          <a:spcPct val="0"/>
        </a:spcAft>
        <a:defRPr sz="3700">
          <a:solidFill>
            <a:schemeClr val="tx1"/>
          </a:solidFill>
          <a:latin typeface="Arial Black" pitchFamily="-110" charset="0"/>
        </a:defRPr>
      </a:lvl8pPr>
      <a:lvl9pPr marL="2434499" algn="l" rtl="0" eaLnBrk="1" fontAlgn="base" hangingPunct="1">
        <a:lnSpc>
          <a:spcPct val="90000"/>
        </a:lnSpc>
        <a:spcBef>
          <a:spcPct val="0"/>
        </a:spcBef>
        <a:spcAft>
          <a:spcPct val="0"/>
        </a:spcAft>
        <a:defRPr sz="3700">
          <a:solidFill>
            <a:schemeClr val="tx1"/>
          </a:solidFill>
          <a:latin typeface="Arial Black" pitchFamily="-110" charset="0"/>
        </a:defRPr>
      </a:lvl9pPr>
    </p:titleStyle>
    <p:bodyStyle>
      <a:lvl1pPr marL="304312" indent="-304312" algn="l" rtl="0" eaLnBrk="1" fontAlgn="base" hangingPunct="1">
        <a:spcBef>
          <a:spcPts val="1200"/>
        </a:spcBef>
        <a:spcAft>
          <a:spcPct val="0"/>
        </a:spcAft>
        <a:buClr>
          <a:srgbClr val="0790EC"/>
        </a:buClr>
        <a:buSzPct val="125000"/>
        <a:buFont typeface="Times" pitchFamily="-110" charset="0"/>
        <a:buChar char="•"/>
        <a:defRPr sz="2400">
          <a:solidFill>
            <a:schemeClr val="tx1"/>
          </a:solidFill>
          <a:latin typeface="+mn-lt"/>
          <a:ea typeface="ＭＳ Ｐゴシック" pitchFamily="-110" charset="-128"/>
          <a:cs typeface="ＭＳ Ｐゴシック" pitchFamily="-110" charset="-128"/>
        </a:defRPr>
      </a:lvl1pPr>
      <a:lvl2pPr marL="834746" indent="-378278" algn="l" rtl="0" eaLnBrk="1" fontAlgn="base" hangingPunct="1">
        <a:spcBef>
          <a:spcPts val="600"/>
        </a:spcBef>
        <a:spcAft>
          <a:spcPct val="0"/>
        </a:spcAft>
        <a:buClr>
          <a:srgbClr val="0790EC"/>
        </a:buClr>
        <a:buSzPct val="130000"/>
        <a:buFont typeface="Times" pitchFamily="-110" charset="0"/>
        <a:buChar char="–"/>
        <a:defRPr sz="2200">
          <a:solidFill>
            <a:schemeClr val="tx1"/>
          </a:solidFill>
          <a:latin typeface="+mn-lt"/>
          <a:ea typeface="ＭＳ Ｐゴシック" pitchFamily="-110" charset="-128"/>
        </a:defRPr>
      </a:lvl2pPr>
      <a:lvl3pPr marL="1217249" indent="-230348" algn="l" rtl="0" eaLnBrk="1" fontAlgn="base" hangingPunct="1">
        <a:spcBef>
          <a:spcPts val="600"/>
        </a:spcBef>
        <a:spcAft>
          <a:spcPct val="0"/>
        </a:spcAft>
        <a:buClr>
          <a:srgbClr val="0790EC"/>
        </a:buClr>
        <a:buSzPct val="110000"/>
        <a:buFont typeface="Times" pitchFamily="-110" charset="0"/>
        <a:buChar char="•"/>
        <a:defRPr sz="2000">
          <a:solidFill>
            <a:schemeClr val="tx1"/>
          </a:solidFill>
          <a:latin typeface="+mn-lt"/>
          <a:ea typeface="ＭＳ Ｐゴシック" pitchFamily="-110" charset="-128"/>
        </a:defRPr>
      </a:lvl3pPr>
      <a:lvl4pPr marL="1680058" indent="-310653" algn="l" rtl="0" eaLnBrk="1" fontAlgn="base" hangingPunct="1">
        <a:spcBef>
          <a:spcPts val="600"/>
        </a:spcBef>
        <a:spcAft>
          <a:spcPct val="0"/>
        </a:spcAft>
        <a:buClr>
          <a:srgbClr val="0790EC"/>
        </a:buClr>
        <a:buSzPct val="110000"/>
        <a:buFont typeface="Times" pitchFamily="-110" charset="0"/>
        <a:buChar char="–"/>
        <a:defRPr sz="1800">
          <a:solidFill>
            <a:schemeClr val="tx1"/>
          </a:solidFill>
          <a:latin typeface="+mn-lt"/>
          <a:ea typeface="ＭＳ Ｐゴシック" pitchFamily="-110" charset="-128"/>
        </a:defRPr>
      </a:lvl4pPr>
      <a:lvl5pPr marL="2051996" indent="-219781" algn="l" rtl="0" eaLnBrk="1" fontAlgn="base" hangingPunct="1">
        <a:spcBef>
          <a:spcPts val="600"/>
        </a:spcBef>
        <a:spcAft>
          <a:spcPct val="0"/>
        </a:spcAft>
        <a:buClr>
          <a:srgbClr val="0790EC"/>
        </a:buClr>
        <a:buFont typeface="Times" pitchFamily="-110" charset="0"/>
        <a:buChar char="•"/>
        <a:defRPr sz="1600">
          <a:solidFill>
            <a:schemeClr val="tx1"/>
          </a:solidFill>
          <a:latin typeface="+mn-lt"/>
          <a:ea typeface="ＭＳ Ｐゴシック" pitchFamily="-110" charset="-128"/>
        </a:defRPr>
      </a:lvl5pPr>
      <a:lvl6pPr marL="2660620" indent="-219781" algn="l" rtl="0" eaLnBrk="1" fontAlgn="base" hangingPunct="1">
        <a:spcBef>
          <a:spcPct val="50000"/>
        </a:spcBef>
        <a:spcAft>
          <a:spcPct val="0"/>
        </a:spcAft>
        <a:buClr>
          <a:srgbClr val="0790EC"/>
        </a:buClr>
        <a:buFont typeface="Times" pitchFamily="-110" charset="0"/>
        <a:buChar char="•"/>
        <a:defRPr>
          <a:solidFill>
            <a:schemeClr val="tx1"/>
          </a:solidFill>
          <a:latin typeface="+mn-lt"/>
          <a:ea typeface="ＭＳ Ｐゴシック" pitchFamily="-110" charset="-128"/>
        </a:defRPr>
      </a:lvl6pPr>
      <a:lvl7pPr marL="3269245" indent="-219781" algn="l" rtl="0" eaLnBrk="1" fontAlgn="base" hangingPunct="1">
        <a:spcBef>
          <a:spcPct val="50000"/>
        </a:spcBef>
        <a:spcAft>
          <a:spcPct val="0"/>
        </a:spcAft>
        <a:buClr>
          <a:srgbClr val="0790EC"/>
        </a:buClr>
        <a:buFont typeface="Times" pitchFamily="-110" charset="0"/>
        <a:buChar char="•"/>
        <a:defRPr>
          <a:solidFill>
            <a:schemeClr val="tx1"/>
          </a:solidFill>
          <a:latin typeface="+mn-lt"/>
          <a:ea typeface="ＭＳ Ｐゴシック" pitchFamily="-110" charset="-128"/>
        </a:defRPr>
      </a:lvl7pPr>
      <a:lvl8pPr marL="3877869" indent="-219781" algn="l" rtl="0" eaLnBrk="1" fontAlgn="base" hangingPunct="1">
        <a:spcBef>
          <a:spcPct val="50000"/>
        </a:spcBef>
        <a:spcAft>
          <a:spcPct val="0"/>
        </a:spcAft>
        <a:buClr>
          <a:srgbClr val="0790EC"/>
        </a:buClr>
        <a:buFont typeface="Times" pitchFamily="-110" charset="0"/>
        <a:buChar char="•"/>
        <a:defRPr>
          <a:solidFill>
            <a:schemeClr val="tx1"/>
          </a:solidFill>
          <a:latin typeface="+mn-lt"/>
          <a:ea typeface="ＭＳ Ｐゴシック" pitchFamily="-110" charset="-128"/>
        </a:defRPr>
      </a:lvl8pPr>
      <a:lvl9pPr marL="4486494" indent="-219781" algn="l" rtl="0" eaLnBrk="1" fontAlgn="base" hangingPunct="1">
        <a:spcBef>
          <a:spcPct val="50000"/>
        </a:spcBef>
        <a:spcAft>
          <a:spcPct val="0"/>
        </a:spcAft>
        <a:buClr>
          <a:srgbClr val="0790EC"/>
        </a:buClr>
        <a:buFont typeface="Times" pitchFamily="-110" charset="0"/>
        <a:buChar char="•"/>
        <a:defRPr>
          <a:solidFill>
            <a:schemeClr val="tx1"/>
          </a:solidFill>
          <a:latin typeface="+mn-lt"/>
          <a:ea typeface="ＭＳ Ｐゴシック" pitchFamily="-110" charset="-128"/>
        </a:defRPr>
      </a:lvl9pPr>
    </p:bodyStyle>
    <p:otherStyle>
      <a:defPPr>
        <a:defRPr lang="en-US"/>
      </a:defPPr>
      <a:lvl1pPr marL="0" algn="l" defTabSz="608625" rtl="0" eaLnBrk="1" latinLnBrk="0" hangingPunct="1">
        <a:defRPr sz="2400" kern="1200">
          <a:solidFill>
            <a:schemeClr val="tx1"/>
          </a:solidFill>
          <a:latin typeface="+mn-lt"/>
          <a:ea typeface="+mn-ea"/>
          <a:cs typeface="+mn-cs"/>
        </a:defRPr>
      </a:lvl1pPr>
      <a:lvl2pPr marL="608625" algn="l" defTabSz="608625" rtl="0" eaLnBrk="1" latinLnBrk="0" hangingPunct="1">
        <a:defRPr sz="2400" kern="1200">
          <a:solidFill>
            <a:schemeClr val="tx1"/>
          </a:solidFill>
          <a:latin typeface="+mn-lt"/>
          <a:ea typeface="+mn-ea"/>
          <a:cs typeface="+mn-cs"/>
        </a:defRPr>
      </a:lvl2pPr>
      <a:lvl3pPr marL="1217249" algn="l" defTabSz="608625" rtl="0" eaLnBrk="1" latinLnBrk="0" hangingPunct="1">
        <a:defRPr sz="2400" kern="1200">
          <a:solidFill>
            <a:schemeClr val="tx1"/>
          </a:solidFill>
          <a:latin typeface="+mn-lt"/>
          <a:ea typeface="+mn-ea"/>
          <a:cs typeface="+mn-cs"/>
        </a:defRPr>
      </a:lvl3pPr>
      <a:lvl4pPr marL="1825874" algn="l" defTabSz="608625" rtl="0" eaLnBrk="1" latinLnBrk="0" hangingPunct="1">
        <a:defRPr sz="2400" kern="1200">
          <a:solidFill>
            <a:schemeClr val="tx1"/>
          </a:solidFill>
          <a:latin typeface="+mn-lt"/>
          <a:ea typeface="+mn-ea"/>
          <a:cs typeface="+mn-cs"/>
        </a:defRPr>
      </a:lvl4pPr>
      <a:lvl5pPr marL="2434499" algn="l" defTabSz="608625" rtl="0" eaLnBrk="1" latinLnBrk="0" hangingPunct="1">
        <a:defRPr sz="2400" kern="1200">
          <a:solidFill>
            <a:schemeClr val="tx1"/>
          </a:solidFill>
          <a:latin typeface="+mn-lt"/>
          <a:ea typeface="+mn-ea"/>
          <a:cs typeface="+mn-cs"/>
        </a:defRPr>
      </a:lvl5pPr>
      <a:lvl6pPr marL="3043123" algn="l" defTabSz="608625" rtl="0" eaLnBrk="1" latinLnBrk="0" hangingPunct="1">
        <a:defRPr sz="2400" kern="1200">
          <a:solidFill>
            <a:schemeClr val="tx1"/>
          </a:solidFill>
          <a:latin typeface="+mn-lt"/>
          <a:ea typeface="+mn-ea"/>
          <a:cs typeface="+mn-cs"/>
        </a:defRPr>
      </a:lvl6pPr>
      <a:lvl7pPr marL="3651748" algn="l" defTabSz="608625" rtl="0" eaLnBrk="1" latinLnBrk="0" hangingPunct="1">
        <a:defRPr sz="2400" kern="1200">
          <a:solidFill>
            <a:schemeClr val="tx1"/>
          </a:solidFill>
          <a:latin typeface="+mn-lt"/>
          <a:ea typeface="+mn-ea"/>
          <a:cs typeface="+mn-cs"/>
        </a:defRPr>
      </a:lvl7pPr>
      <a:lvl8pPr marL="4260372" algn="l" defTabSz="608625" rtl="0" eaLnBrk="1" latinLnBrk="0" hangingPunct="1">
        <a:defRPr sz="2400" kern="1200">
          <a:solidFill>
            <a:schemeClr val="tx1"/>
          </a:solidFill>
          <a:latin typeface="+mn-lt"/>
          <a:ea typeface="+mn-ea"/>
          <a:cs typeface="+mn-cs"/>
        </a:defRPr>
      </a:lvl8pPr>
      <a:lvl9pPr marL="4868997" algn="l" defTabSz="60862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cdne-dcxprod-sitecore.azureedge.net/-/media/files/oru/documents/business-partners/transmission-planning/transmission-design-standards-rev-11.pdf?rev=bcdb7127cee9477cad0ccdf6fcf7714c&amp;hash=6A6FC641F29F5DCA0FF9A5CFE3E5F16C" TargetMode="External"/><Relationship Id="rId2" Type="http://schemas.openxmlformats.org/officeDocument/2006/relationships/hyperlink" Target="https://www.oru.com/en/business-partners/transmission-planning"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550">
                <a:ea typeface="ＭＳ Ｐゴシック"/>
              </a:rPr>
              <a:t>O&amp;R 2026</a:t>
            </a:r>
            <a:br>
              <a:rPr lang="en-US" sz="3550">
                <a:ea typeface="ＭＳ Ｐゴシック"/>
              </a:rPr>
            </a:br>
            <a:r>
              <a:rPr lang="en-US" sz="3550">
                <a:ea typeface="ＭＳ Ｐゴシック"/>
              </a:rPr>
              <a:t>Local Transmission Plan (LTP) Assumptions</a:t>
            </a:r>
          </a:p>
        </p:txBody>
      </p:sp>
      <p:sp>
        <p:nvSpPr>
          <p:cNvPr id="3" name="Subtitle 2"/>
          <p:cNvSpPr>
            <a:spLocks noGrp="1"/>
          </p:cNvSpPr>
          <p:nvPr>
            <p:ph type="subTitle" idx="1"/>
          </p:nvPr>
        </p:nvSpPr>
        <p:spPr/>
        <p:txBody>
          <a:bodyPr vert="horz" lIns="91440" tIns="45720" rIns="91440" bIns="45720" rtlCol="0" anchor="t">
            <a:normAutofit/>
          </a:bodyPr>
          <a:lstStyle/>
          <a:p>
            <a:r>
              <a:rPr lang="en-US">
                <a:ea typeface="ＭＳ Ｐゴシック"/>
              </a:rPr>
              <a:t>9/17/2026</a:t>
            </a:r>
          </a:p>
        </p:txBody>
      </p:sp>
    </p:spTree>
    <p:extLst>
      <p:ext uri="{BB962C8B-B14F-4D97-AF65-F5344CB8AC3E}">
        <p14:creationId xmlns:p14="http://schemas.microsoft.com/office/powerpoint/2010/main" val="272296385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2DF4-9B55-5C00-91F9-C8D0D657A7BD}"/>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A0BBFAB4-8D5D-F1ED-2FB6-B096AA9F3B4E}"/>
              </a:ext>
            </a:extLst>
          </p:cNvPr>
          <p:cNvSpPr>
            <a:spLocks noGrp="1"/>
          </p:cNvSpPr>
          <p:nvPr>
            <p:ph idx="1"/>
          </p:nvPr>
        </p:nvSpPr>
        <p:spPr/>
        <p:txBody>
          <a:bodyPr/>
          <a:lstStyle/>
          <a:p>
            <a:pPr marL="304165" indent="-304165"/>
            <a:r>
              <a:rPr lang="en-US" b="1">
                <a:ea typeface="ＭＳ Ｐゴシック"/>
              </a:rPr>
              <a:t>O&amp;R System Overview</a:t>
            </a:r>
          </a:p>
          <a:p>
            <a:pPr marL="304165" indent="-304165"/>
            <a:r>
              <a:rPr lang="en-US" b="1">
                <a:ea typeface="ＭＳ Ｐゴシック"/>
              </a:rPr>
              <a:t>O&amp;R Planning Areas</a:t>
            </a:r>
          </a:p>
          <a:p>
            <a:pPr marL="304165" indent="-304165"/>
            <a:r>
              <a:rPr lang="en-US" b="1">
                <a:ea typeface="ＭＳ Ｐゴシック"/>
              </a:rPr>
              <a:t>Local Planning Studies</a:t>
            </a:r>
          </a:p>
          <a:p>
            <a:pPr marL="304165" indent="-304165"/>
            <a:r>
              <a:rPr lang="en-US" b="1">
                <a:ea typeface="ＭＳ Ｐゴシック"/>
              </a:rPr>
              <a:t>O&amp;R Firm Definition</a:t>
            </a:r>
          </a:p>
          <a:p>
            <a:pPr marL="304165" indent="-304165"/>
            <a:r>
              <a:rPr lang="en-US" b="1">
                <a:ea typeface="ＭＳ Ｐゴシック"/>
              </a:rPr>
              <a:t>Line 705 Project</a:t>
            </a:r>
          </a:p>
          <a:p>
            <a:pPr marL="304165" indent="-304165"/>
            <a:r>
              <a:rPr lang="en-US" b="1">
                <a:ea typeface="ＭＳ Ｐゴシック"/>
              </a:rPr>
              <a:t>Contact Information</a:t>
            </a:r>
            <a:endParaRPr lang="en-US">
              <a:ea typeface="ＭＳ Ｐゴシック"/>
            </a:endParaRPr>
          </a:p>
          <a:p>
            <a:pPr marL="304165" indent="-304165"/>
            <a:endParaRPr lang="en-US"/>
          </a:p>
          <a:p>
            <a:pPr marL="304165" indent="-304165"/>
            <a:endParaRPr lang="en-US"/>
          </a:p>
        </p:txBody>
      </p:sp>
    </p:spTree>
    <p:extLst>
      <p:ext uri="{BB962C8B-B14F-4D97-AF65-F5344CB8AC3E}">
        <p14:creationId xmlns:p14="http://schemas.microsoft.com/office/powerpoint/2010/main" val="361607031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E035B-5EF5-2239-370C-2BCC52A3E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C5AD8-E176-5F28-84EE-15479EEBF646}"/>
              </a:ext>
            </a:extLst>
          </p:cNvPr>
          <p:cNvSpPr>
            <a:spLocks noGrp="1"/>
          </p:cNvSpPr>
          <p:nvPr>
            <p:ph type="title"/>
          </p:nvPr>
        </p:nvSpPr>
        <p:spPr/>
        <p:txBody>
          <a:bodyPr/>
          <a:lstStyle/>
          <a:p>
            <a:r>
              <a:rPr lang="en-US"/>
              <a:t>O&amp;R System Overview</a:t>
            </a:r>
          </a:p>
        </p:txBody>
      </p:sp>
      <p:sp>
        <p:nvSpPr>
          <p:cNvPr id="3" name="Content Placeholder 2">
            <a:extLst>
              <a:ext uri="{FF2B5EF4-FFF2-40B4-BE49-F238E27FC236}">
                <a16:creationId xmlns:a16="http://schemas.microsoft.com/office/drawing/2014/main" id="{8C8C6CD7-32D7-987F-C608-66583EC89CBB}"/>
              </a:ext>
            </a:extLst>
          </p:cNvPr>
          <p:cNvSpPr>
            <a:spLocks noGrp="1"/>
          </p:cNvSpPr>
          <p:nvPr>
            <p:ph idx="1"/>
          </p:nvPr>
        </p:nvSpPr>
        <p:spPr>
          <a:xfrm>
            <a:off x="533463" y="1066808"/>
            <a:ext cx="11281833" cy="4449763"/>
          </a:xfrm>
        </p:spPr>
        <p:txBody>
          <a:bodyPr/>
          <a:lstStyle/>
          <a:p>
            <a:pPr marL="304165" indent="-304165"/>
            <a:r>
              <a:rPr lang="en-US" b="1">
                <a:ea typeface="ＭＳ Ｐゴシック"/>
              </a:rPr>
              <a:t>Service Territory: </a:t>
            </a:r>
            <a:r>
              <a:rPr lang="en-US">
                <a:ea typeface="ＭＳ Ｐゴシック"/>
              </a:rPr>
              <a:t>~1,300 square miles, covered across 7 counties that also includes NJ</a:t>
            </a:r>
          </a:p>
          <a:p>
            <a:pPr marL="304165" indent="-304165"/>
            <a:r>
              <a:rPr lang="en-US" b="1">
                <a:ea typeface="ＭＳ Ｐゴシック"/>
              </a:rPr>
              <a:t>Total NY Customers: </a:t>
            </a:r>
            <a:r>
              <a:rPr lang="en-US">
                <a:ea typeface="ＭＳ Ｐゴシック"/>
              </a:rPr>
              <a:t>~239,000</a:t>
            </a:r>
            <a:endParaRPr lang="en-US"/>
          </a:p>
          <a:p>
            <a:pPr marL="304165" indent="-304165"/>
            <a:r>
              <a:rPr lang="en-US" b="1">
                <a:ea typeface="ＭＳ Ｐゴシック"/>
              </a:rPr>
              <a:t>Total NJ Customers: </a:t>
            </a:r>
            <a:r>
              <a:rPr lang="en-US">
                <a:ea typeface="ＭＳ Ｐゴシック"/>
              </a:rPr>
              <a:t>~70,000</a:t>
            </a:r>
          </a:p>
          <a:p>
            <a:pPr marL="304165" indent="-304165"/>
            <a:r>
              <a:rPr lang="en-US" b="1">
                <a:ea typeface="ＭＳ Ｐゴシック"/>
              </a:rPr>
              <a:t>All Time System Peak: </a:t>
            </a:r>
            <a:r>
              <a:rPr lang="en-US">
                <a:ea typeface="ＭＳ Ｐゴシック"/>
              </a:rPr>
              <a:t>1,617 MW (2006)</a:t>
            </a:r>
          </a:p>
          <a:p>
            <a:pPr marL="304165" indent="-304165"/>
            <a:r>
              <a:rPr lang="en-US" b="1">
                <a:ea typeface="ＭＳ Ｐゴシック"/>
              </a:rPr>
              <a:t>Transmission System Facilities: </a:t>
            </a:r>
            <a:r>
              <a:rPr lang="en-US">
                <a:ea typeface="ＭＳ Ｐゴシック"/>
              </a:rPr>
              <a:t>34.5kV-345kV</a:t>
            </a:r>
          </a:p>
          <a:p>
            <a:pPr marL="304165" indent="-304165"/>
            <a:r>
              <a:rPr lang="en-US" b="1">
                <a:ea typeface="ＭＳ Ｐゴシック"/>
              </a:rPr>
              <a:t>Planned as integrated system</a:t>
            </a:r>
          </a:p>
          <a:p>
            <a:pPr marL="834599" lvl="1" indent="-304165"/>
            <a:r>
              <a:rPr lang="en-US">
                <a:ea typeface="ＭＳ Ｐゴシック"/>
              </a:rPr>
              <a:t>Approximately 70/30 load ratio (NY/NJ)</a:t>
            </a:r>
          </a:p>
          <a:p>
            <a:pPr marL="834599" lvl="1" indent="-304165"/>
            <a:r>
              <a:rPr lang="en-US">
                <a:ea typeface="ＭＳ Ｐゴシック"/>
              </a:rPr>
              <a:t>Net load flow NY → NJ</a:t>
            </a:r>
          </a:p>
          <a:p>
            <a:pPr marL="304165" indent="-304165"/>
            <a:endParaRPr lang="en-US"/>
          </a:p>
          <a:p>
            <a:pPr marL="304165" indent="-304165"/>
            <a:endParaRPr lang="en-US"/>
          </a:p>
        </p:txBody>
      </p:sp>
    </p:spTree>
    <p:extLst>
      <p:ext uri="{BB962C8B-B14F-4D97-AF65-F5344CB8AC3E}">
        <p14:creationId xmlns:p14="http://schemas.microsoft.com/office/powerpoint/2010/main" val="188424026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DE76-F490-5C76-C2CB-D1534410B150}"/>
              </a:ext>
            </a:extLst>
          </p:cNvPr>
          <p:cNvSpPr>
            <a:spLocks noGrp="1"/>
          </p:cNvSpPr>
          <p:nvPr>
            <p:ph type="title"/>
          </p:nvPr>
        </p:nvSpPr>
        <p:spPr>
          <a:xfrm>
            <a:off x="457200" y="273360"/>
            <a:ext cx="11277600" cy="914400"/>
          </a:xfrm>
        </p:spPr>
        <p:txBody>
          <a:bodyPr/>
          <a:lstStyle/>
          <a:p>
            <a:r>
              <a:rPr lang="en-US"/>
              <a:t>O&amp;R Planning Areas</a:t>
            </a:r>
          </a:p>
        </p:txBody>
      </p:sp>
      <p:pic>
        <p:nvPicPr>
          <p:cNvPr id="4" name="Picture 1026">
            <a:extLst>
              <a:ext uri="{FF2B5EF4-FFF2-40B4-BE49-F238E27FC236}">
                <a16:creationId xmlns:a16="http://schemas.microsoft.com/office/drawing/2014/main" id="{08357BB8-1C21-CC79-D097-2E91F2DF5BE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87743" y="273360"/>
            <a:ext cx="6078382" cy="5880835"/>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tx1"/>
                  </a:outerShdw>
                </a:effectLst>
              </a14:hiddenEffects>
            </a:ext>
          </a:extLst>
        </p:spPr>
      </p:pic>
      <p:sp>
        <p:nvSpPr>
          <p:cNvPr id="8" name="Rectangle 1030">
            <a:extLst>
              <a:ext uri="{FF2B5EF4-FFF2-40B4-BE49-F238E27FC236}">
                <a16:creationId xmlns:a16="http://schemas.microsoft.com/office/drawing/2014/main" id="{3A56E344-E76D-E6F6-6F9E-3ADDF51CCDE8}"/>
              </a:ext>
            </a:extLst>
          </p:cNvPr>
          <p:cNvSpPr>
            <a:spLocks noChangeArrowheads="1"/>
          </p:cNvSpPr>
          <p:nvPr/>
        </p:nvSpPr>
        <p:spPr bwMode="auto">
          <a:xfrm>
            <a:off x="1422135" y="3886200"/>
            <a:ext cx="2366963"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0903" tIns="65452" rIns="130903" bIns="65452">
            <a:spAutoFit/>
          </a:bodyPr>
          <a:lstStyle>
            <a:lvl1pPr defTabSz="1300163">
              <a:spcBef>
                <a:spcPct val="0"/>
              </a:spcBef>
              <a:defRPr>
                <a:solidFill>
                  <a:schemeClr val="tx1"/>
                </a:solidFill>
                <a:latin typeface="Arial" panose="020B0604020202020204" pitchFamily="34" charset="0"/>
              </a:defRPr>
            </a:lvl1pPr>
            <a:lvl2pPr marL="649288" defTabSz="1300163">
              <a:spcBef>
                <a:spcPct val="0"/>
              </a:spcBef>
              <a:defRPr>
                <a:solidFill>
                  <a:schemeClr val="tx1"/>
                </a:solidFill>
                <a:latin typeface="Arial" panose="020B0604020202020204" pitchFamily="34" charset="0"/>
              </a:defRPr>
            </a:lvl2pPr>
            <a:lvl3pPr marL="1300163" defTabSz="1300163">
              <a:spcBef>
                <a:spcPct val="0"/>
              </a:spcBef>
              <a:defRPr>
                <a:solidFill>
                  <a:schemeClr val="tx1"/>
                </a:solidFill>
                <a:latin typeface="Arial" panose="020B0604020202020204" pitchFamily="34" charset="0"/>
              </a:defRPr>
            </a:lvl3pPr>
            <a:lvl4pPr marL="1949450" defTabSz="1300163">
              <a:spcBef>
                <a:spcPct val="0"/>
              </a:spcBef>
              <a:defRPr>
                <a:solidFill>
                  <a:schemeClr val="tx1"/>
                </a:solidFill>
                <a:latin typeface="Arial" panose="020B0604020202020204" pitchFamily="34" charset="0"/>
              </a:defRPr>
            </a:lvl4pPr>
            <a:lvl5pPr marL="2600325" defTabSz="1300163">
              <a:spcBef>
                <a:spcPct val="0"/>
              </a:spcBef>
              <a:defRPr>
                <a:solidFill>
                  <a:schemeClr val="tx1"/>
                </a:solidFill>
                <a:latin typeface="Arial" panose="020B0604020202020204" pitchFamily="34" charset="0"/>
              </a:defRPr>
            </a:lvl5pPr>
            <a:lvl6pPr marL="3057525" defTabSz="1300163" fontAlgn="base">
              <a:spcBef>
                <a:spcPct val="0"/>
              </a:spcBef>
              <a:spcAft>
                <a:spcPct val="0"/>
              </a:spcAft>
              <a:defRPr>
                <a:solidFill>
                  <a:schemeClr val="tx1"/>
                </a:solidFill>
                <a:latin typeface="Arial" panose="020B0604020202020204" pitchFamily="34" charset="0"/>
              </a:defRPr>
            </a:lvl6pPr>
            <a:lvl7pPr marL="3514725" defTabSz="1300163" fontAlgn="base">
              <a:spcBef>
                <a:spcPct val="0"/>
              </a:spcBef>
              <a:spcAft>
                <a:spcPct val="0"/>
              </a:spcAft>
              <a:defRPr>
                <a:solidFill>
                  <a:schemeClr val="tx1"/>
                </a:solidFill>
                <a:latin typeface="Arial" panose="020B0604020202020204" pitchFamily="34" charset="0"/>
              </a:defRPr>
            </a:lvl7pPr>
            <a:lvl8pPr marL="3971925" defTabSz="1300163" fontAlgn="base">
              <a:spcBef>
                <a:spcPct val="0"/>
              </a:spcBef>
              <a:spcAft>
                <a:spcPct val="0"/>
              </a:spcAft>
              <a:defRPr>
                <a:solidFill>
                  <a:schemeClr val="tx1"/>
                </a:solidFill>
                <a:latin typeface="Arial" panose="020B0604020202020204" pitchFamily="34" charset="0"/>
              </a:defRPr>
            </a:lvl8pPr>
            <a:lvl9pPr marL="4429125" defTabSz="1300163" fontAlgn="base">
              <a:spcBef>
                <a:spcPct val="0"/>
              </a:spcBef>
              <a:spcAft>
                <a:spcPct val="0"/>
              </a:spcAft>
              <a:defRPr>
                <a:solidFill>
                  <a:schemeClr val="tx1"/>
                </a:solidFill>
                <a:latin typeface="Arial" panose="020B0604020202020204" pitchFamily="34" charset="0"/>
              </a:defRPr>
            </a:lvl9pPr>
          </a:lstStyle>
          <a:p>
            <a:pPr eaLnBrk="0" hangingPunct="0">
              <a:buClrTx/>
              <a:buSzTx/>
              <a:buFontTx/>
              <a:buNone/>
            </a:pPr>
            <a:r>
              <a:rPr lang="en-US" altLang="en-US" sz="1700" b="0"/>
              <a:t>Orange and Rockland</a:t>
            </a:r>
          </a:p>
        </p:txBody>
      </p:sp>
      <p:sp>
        <p:nvSpPr>
          <p:cNvPr id="9" name="Rectangle 1032">
            <a:extLst>
              <a:ext uri="{FF2B5EF4-FFF2-40B4-BE49-F238E27FC236}">
                <a16:creationId xmlns:a16="http://schemas.microsoft.com/office/drawing/2014/main" id="{6703E580-7528-B203-D385-7D1E6DBB8FA7}"/>
              </a:ext>
            </a:extLst>
          </p:cNvPr>
          <p:cNvSpPr>
            <a:spLocks noChangeArrowheads="1"/>
          </p:cNvSpPr>
          <p:nvPr/>
        </p:nvSpPr>
        <p:spPr bwMode="auto">
          <a:xfrm>
            <a:off x="1422135" y="4210050"/>
            <a:ext cx="2916238"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0903" tIns="65452" rIns="130903" bIns="65452">
            <a:spAutoFit/>
          </a:bodyPr>
          <a:lstStyle>
            <a:lvl1pPr defTabSz="1300163">
              <a:spcBef>
                <a:spcPct val="0"/>
              </a:spcBef>
              <a:defRPr>
                <a:solidFill>
                  <a:schemeClr val="tx1"/>
                </a:solidFill>
                <a:latin typeface="Arial" panose="020B0604020202020204" pitchFamily="34" charset="0"/>
              </a:defRPr>
            </a:lvl1pPr>
            <a:lvl2pPr marL="649288" defTabSz="1300163">
              <a:spcBef>
                <a:spcPct val="0"/>
              </a:spcBef>
              <a:defRPr>
                <a:solidFill>
                  <a:schemeClr val="tx1"/>
                </a:solidFill>
                <a:latin typeface="Arial" panose="020B0604020202020204" pitchFamily="34" charset="0"/>
              </a:defRPr>
            </a:lvl2pPr>
            <a:lvl3pPr marL="1300163" defTabSz="1300163">
              <a:spcBef>
                <a:spcPct val="0"/>
              </a:spcBef>
              <a:defRPr>
                <a:solidFill>
                  <a:schemeClr val="tx1"/>
                </a:solidFill>
                <a:latin typeface="Arial" panose="020B0604020202020204" pitchFamily="34" charset="0"/>
              </a:defRPr>
            </a:lvl3pPr>
            <a:lvl4pPr marL="1949450" defTabSz="1300163">
              <a:spcBef>
                <a:spcPct val="0"/>
              </a:spcBef>
              <a:defRPr>
                <a:solidFill>
                  <a:schemeClr val="tx1"/>
                </a:solidFill>
                <a:latin typeface="Arial" panose="020B0604020202020204" pitchFamily="34" charset="0"/>
              </a:defRPr>
            </a:lvl4pPr>
            <a:lvl5pPr marL="2600325" defTabSz="1300163">
              <a:spcBef>
                <a:spcPct val="0"/>
              </a:spcBef>
              <a:defRPr>
                <a:solidFill>
                  <a:schemeClr val="tx1"/>
                </a:solidFill>
                <a:latin typeface="Arial" panose="020B0604020202020204" pitchFamily="34" charset="0"/>
              </a:defRPr>
            </a:lvl5pPr>
            <a:lvl6pPr marL="3057525" defTabSz="1300163" fontAlgn="base">
              <a:spcBef>
                <a:spcPct val="0"/>
              </a:spcBef>
              <a:spcAft>
                <a:spcPct val="0"/>
              </a:spcAft>
              <a:defRPr>
                <a:solidFill>
                  <a:schemeClr val="tx1"/>
                </a:solidFill>
                <a:latin typeface="Arial" panose="020B0604020202020204" pitchFamily="34" charset="0"/>
              </a:defRPr>
            </a:lvl6pPr>
            <a:lvl7pPr marL="3514725" defTabSz="1300163" fontAlgn="base">
              <a:spcBef>
                <a:spcPct val="0"/>
              </a:spcBef>
              <a:spcAft>
                <a:spcPct val="0"/>
              </a:spcAft>
              <a:defRPr>
                <a:solidFill>
                  <a:schemeClr val="tx1"/>
                </a:solidFill>
                <a:latin typeface="Arial" panose="020B0604020202020204" pitchFamily="34" charset="0"/>
              </a:defRPr>
            </a:lvl7pPr>
            <a:lvl8pPr marL="3971925" defTabSz="1300163" fontAlgn="base">
              <a:spcBef>
                <a:spcPct val="0"/>
              </a:spcBef>
              <a:spcAft>
                <a:spcPct val="0"/>
              </a:spcAft>
              <a:defRPr>
                <a:solidFill>
                  <a:schemeClr val="tx1"/>
                </a:solidFill>
                <a:latin typeface="Arial" panose="020B0604020202020204" pitchFamily="34" charset="0"/>
              </a:defRPr>
            </a:lvl8pPr>
            <a:lvl9pPr marL="4429125" defTabSz="1300163" fontAlgn="base">
              <a:spcBef>
                <a:spcPct val="0"/>
              </a:spcBef>
              <a:spcAft>
                <a:spcPct val="0"/>
              </a:spcAft>
              <a:defRPr>
                <a:solidFill>
                  <a:schemeClr val="tx1"/>
                </a:solidFill>
                <a:latin typeface="Arial" panose="020B0604020202020204" pitchFamily="34" charset="0"/>
              </a:defRPr>
            </a:lvl9pPr>
          </a:lstStyle>
          <a:p>
            <a:pPr eaLnBrk="0" hangingPunct="0">
              <a:buClrTx/>
              <a:buSzTx/>
              <a:buFontTx/>
              <a:buNone/>
            </a:pPr>
            <a:r>
              <a:rPr lang="en-US" altLang="en-US" sz="1700" b="0"/>
              <a:t>Rockland Electric Company</a:t>
            </a:r>
          </a:p>
        </p:txBody>
      </p:sp>
      <p:sp>
        <p:nvSpPr>
          <p:cNvPr id="10" name="Rectangle 1034">
            <a:extLst>
              <a:ext uri="{FF2B5EF4-FFF2-40B4-BE49-F238E27FC236}">
                <a16:creationId xmlns:a16="http://schemas.microsoft.com/office/drawing/2014/main" id="{D92F49B9-2F04-BB14-1782-8FB06160C87E}"/>
              </a:ext>
            </a:extLst>
          </p:cNvPr>
          <p:cNvSpPr>
            <a:spLocks noChangeArrowheads="1"/>
          </p:cNvSpPr>
          <p:nvPr/>
        </p:nvSpPr>
        <p:spPr bwMode="auto">
          <a:xfrm>
            <a:off x="1422135" y="4548188"/>
            <a:ext cx="2835275"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0903" tIns="65452" rIns="130903" bIns="65452">
            <a:spAutoFit/>
          </a:bodyPr>
          <a:lstStyle>
            <a:lvl1pPr defTabSz="1300163">
              <a:spcBef>
                <a:spcPct val="0"/>
              </a:spcBef>
              <a:defRPr>
                <a:solidFill>
                  <a:schemeClr val="tx1"/>
                </a:solidFill>
                <a:latin typeface="Arial" panose="020B0604020202020204" pitchFamily="34" charset="0"/>
              </a:defRPr>
            </a:lvl1pPr>
            <a:lvl2pPr marL="649288" defTabSz="1300163">
              <a:spcBef>
                <a:spcPct val="0"/>
              </a:spcBef>
              <a:defRPr>
                <a:solidFill>
                  <a:schemeClr val="tx1"/>
                </a:solidFill>
                <a:latin typeface="Arial" panose="020B0604020202020204" pitchFamily="34" charset="0"/>
              </a:defRPr>
            </a:lvl2pPr>
            <a:lvl3pPr marL="1300163" defTabSz="1300163">
              <a:spcBef>
                <a:spcPct val="0"/>
              </a:spcBef>
              <a:defRPr>
                <a:solidFill>
                  <a:schemeClr val="tx1"/>
                </a:solidFill>
                <a:latin typeface="Arial" panose="020B0604020202020204" pitchFamily="34" charset="0"/>
              </a:defRPr>
            </a:lvl3pPr>
            <a:lvl4pPr marL="1949450" defTabSz="1300163">
              <a:spcBef>
                <a:spcPct val="0"/>
              </a:spcBef>
              <a:defRPr>
                <a:solidFill>
                  <a:schemeClr val="tx1"/>
                </a:solidFill>
                <a:latin typeface="Arial" panose="020B0604020202020204" pitchFamily="34" charset="0"/>
              </a:defRPr>
            </a:lvl4pPr>
            <a:lvl5pPr marL="2600325" defTabSz="1300163">
              <a:spcBef>
                <a:spcPct val="0"/>
              </a:spcBef>
              <a:defRPr>
                <a:solidFill>
                  <a:schemeClr val="tx1"/>
                </a:solidFill>
                <a:latin typeface="Arial" panose="020B0604020202020204" pitchFamily="34" charset="0"/>
              </a:defRPr>
            </a:lvl5pPr>
            <a:lvl6pPr marL="3057525" defTabSz="1300163" fontAlgn="base">
              <a:spcBef>
                <a:spcPct val="0"/>
              </a:spcBef>
              <a:spcAft>
                <a:spcPct val="0"/>
              </a:spcAft>
              <a:defRPr>
                <a:solidFill>
                  <a:schemeClr val="tx1"/>
                </a:solidFill>
                <a:latin typeface="Arial" panose="020B0604020202020204" pitchFamily="34" charset="0"/>
              </a:defRPr>
            </a:lvl6pPr>
            <a:lvl7pPr marL="3514725" defTabSz="1300163" fontAlgn="base">
              <a:spcBef>
                <a:spcPct val="0"/>
              </a:spcBef>
              <a:spcAft>
                <a:spcPct val="0"/>
              </a:spcAft>
              <a:defRPr>
                <a:solidFill>
                  <a:schemeClr val="tx1"/>
                </a:solidFill>
                <a:latin typeface="Arial" panose="020B0604020202020204" pitchFamily="34" charset="0"/>
              </a:defRPr>
            </a:lvl7pPr>
            <a:lvl8pPr marL="3971925" defTabSz="1300163" fontAlgn="base">
              <a:spcBef>
                <a:spcPct val="0"/>
              </a:spcBef>
              <a:spcAft>
                <a:spcPct val="0"/>
              </a:spcAft>
              <a:defRPr>
                <a:solidFill>
                  <a:schemeClr val="tx1"/>
                </a:solidFill>
                <a:latin typeface="Arial" panose="020B0604020202020204" pitchFamily="34" charset="0"/>
              </a:defRPr>
            </a:lvl8pPr>
            <a:lvl9pPr marL="4429125" defTabSz="1300163" fontAlgn="base">
              <a:spcBef>
                <a:spcPct val="0"/>
              </a:spcBef>
              <a:spcAft>
                <a:spcPct val="0"/>
              </a:spcAft>
              <a:defRPr>
                <a:solidFill>
                  <a:schemeClr val="tx1"/>
                </a:solidFill>
                <a:latin typeface="Arial" panose="020B0604020202020204" pitchFamily="34" charset="0"/>
              </a:defRPr>
            </a:lvl9pPr>
          </a:lstStyle>
          <a:p>
            <a:pPr eaLnBrk="0" hangingPunct="0">
              <a:buClrTx/>
              <a:buSzTx/>
              <a:buFontTx/>
              <a:buNone/>
            </a:pPr>
            <a:r>
              <a:rPr lang="en-US" altLang="en-US" sz="1700" b="0"/>
              <a:t>Pike County Light &amp; Power</a:t>
            </a:r>
          </a:p>
        </p:txBody>
      </p:sp>
      <p:sp>
        <p:nvSpPr>
          <p:cNvPr id="11" name="Rectangle 1035">
            <a:extLst>
              <a:ext uri="{FF2B5EF4-FFF2-40B4-BE49-F238E27FC236}">
                <a16:creationId xmlns:a16="http://schemas.microsoft.com/office/drawing/2014/main" id="{B2160260-5836-DC67-61AD-3837F7E19F74}"/>
              </a:ext>
            </a:extLst>
          </p:cNvPr>
          <p:cNvSpPr>
            <a:spLocks noChangeArrowheads="1"/>
          </p:cNvSpPr>
          <p:nvPr/>
        </p:nvSpPr>
        <p:spPr bwMode="auto">
          <a:xfrm>
            <a:off x="710935" y="3429000"/>
            <a:ext cx="38703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30903" tIns="65452" rIns="130903" bIns="65452">
            <a:spAutoFit/>
          </a:bodyPr>
          <a:lstStyle>
            <a:lvl1pPr defTabSz="1300163">
              <a:spcBef>
                <a:spcPct val="0"/>
              </a:spcBef>
              <a:defRPr>
                <a:solidFill>
                  <a:schemeClr val="tx1"/>
                </a:solidFill>
                <a:latin typeface="Arial" panose="020B0604020202020204" pitchFamily="34" charset="0"/>
              </a:defRPr>
            </a:lvl1pPr>
            <a:lvl2pPr marL="649288" defTabSz="1300163">
              <a:spcBef>
                <a:spcPct val="0"/>
              </a:spcBef>
              <a:defRPr>
                <a:solidFill>
                  <a:schemeClr val="tx1"/>
                </a:solidFill>
                <a:latin typeface="Arial" panose="020B0604020202020204" pitchFamily="34" charset="0"/>
              </a:defRPr>
            </a:lvl2pPr>
            <a:lvl3pPr marL="1300163" defTabSz="1300163">
              <a:spcBef>
                <a:spcPct val="0"/>
              </a:spcBef>
              <a:defRPr>
                <a:solidFill>
                  <a:schemeClr val="tx1"/>
                </a:solidFill>
                <a:latin typeface="Arial" panose="020B0604020202020204" pitchFamily="34" charset="0"/>
              </a:defRPr>
            </a:lvl3pPr>
            <a:lvl4pPr marL="1949450" defTabSz="1300163">
              <a:spcBef>
                <a:spcPct val="0"/>
              </a:spcBef>
              <a:defRPr>
                <a:solidFill>
                  <a:schemeClr val="tx1"/>
                </a:solidFill>
                <a:latin typeface="Arial" panose="020B0604020202020204" pitchFamily="34" charset="0"/>
              </a:defRPr>
            </a:lvl4pPr>
            <a:lvl5pPr marL="2600325" defTabSz="1300163">
              <a:spcBef>
                <a:spcPct val="0"/>
              </a:spcBef>
              <a:defRPr>
                <a:solidFill>
                  <a:schemeClr val="tx1"/>
                </a:solidFill>
                <a:latin typeface="Arial" panose="020B0604020202020204" pitchFamily="34" charset="0"/>
              </a:defRPr>
            </a:lvl5pPr>
            <a:lvl6pPr marL="3057525" defTabSz="1300163" fontAlgn="base">
              <a:spcBef>
                <a:spcPct val="0"/>
              </a:spcBef>
              <a:spcAft>
                <a:spcPct val="0"/>
              </a:spcAft>
              <a:defRPr>
                <a:solidFill>
                  <a:schemeClr val="tx1"/>
                </a:solidFill>
                <a:latin typeface="Arial" panose="020B0604020202020204" pitchFamily="34" charset="0"/>
              </a:defRPr>
            </a:lvl6pPr>
            <a:lvl7pPr marL="3514725" defTabSz="1300163" fontAlgn="base">
              <a:spcBef>
                <a:spcPct val="0"/>
              </a:spcBef>
              <a:spcAft>
                <a:spcPct val="0"/>
              </a:spcAft>
              <a:defRPr>
                <a:solidFill>
                  <a:schemeClr val="tx1"/>
                </a:solidFill>
                <a:latin typeface="Arial" panose="020B0604020202020204" pitchFamily="34" charset="0"/>
              </a:defRPr>
            </a:lvl7pPr>
            <a:lvl8pPr marL="3971925" defTabSz="1300163" fontAlgn="base">
              <a:spcBef>
                <a:spcPct val="0"/>
              </a:spcBef>
              <a:spcAft>
                <a:spcPct val="0"/>
              </a:spcAft>
              <a:defRPr>
                <a:solidFill>
                  <a:schemeClr val="tx1"/>
                </a:solidFill>
                <a:latin typeface="Arial" panose="020B0604020202020204" pitchFamily="34" charset="0"/>
              </a:defRPr>
            </a:lvl8pPr>
            <a:lvl9pPr marL="4429125" defTabSz="1300163" fontAlgn="base">
              <a:spcBef>
                <a:spcPct val="0"/>
              </a:spcBef>
              <a:spcAft>
                <a:spcPct val="0"/>
              </a:spcAft>
              <a:defRPr>
                <a:solidFill>
                  <a:schemeClr val="tx1"/>
                </a:solidFill>
                <a:latin typeface="Arial" panose="020B0604020202020204" pitchFamily="34" charset="0"/>
              </a:defRPr>
            </a:lvl9pPr>
          </a:lstStyle>
          <a:p>
            <a:pPr eaLnBrk="0" hangingPunct="0">
              <a:buClrTx/>
              <a:buSzTx/>
              <a:buFontTx/>
              <a:buNone/>
            </a:pPr>
            <a:r>
              <a:rPr lang="en-US" altLang="en-US" sz="2400"/>
              <a:t>Electric Service Territory</a:t>
            </a:r>
          </a:p>
        </p:txBody>
      </p:sp>
      <p:sp>
        <p:nvSpPr>
          <p:cNvPr id="12" name="Rectangle 1029">
            <a:extLst>
              <a:ext uri="{FF2B5EF4-FFF2-40B4-BE49-F238E27FC236}">
                <a16:creationId xmlns:a16="http://schemas.microsoft.com/office/drawing/2014/main" id="{9AB25F9D-B0EF-CC0E-27A4-342AE01C16B1}"/>
              </a:ext>
            </a:extLst>
          </p:cNvPr>
          <p:cNvSpPr>
            <a:spLocks noChangeArrowheads="1"/>
          </p:cNvSpPr>
          <p:nvPr/>
        </p:nvSpPr>
        <p:spPr bwMode="auto">
          <a:xfrm>
            <a:off x="1197857" y="3994151"/>
            <a:ext cx="249238" cy="187325"/>
          </a:xfrm>
          <a:prstGeom prst="rect">
            <a:avLst/>
          </a:prstGeom>
          <a:solidFill>
            <a:srgbClr val="FFBC3A">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Rectangle 1031">
            <a:extLst>
              <a:ext uri="{FF2B5EF4-FFF2-40B4-BE49-F238E27FC236}">
                <a16:creationId xmlns:a16="http://schemas.microsoft.com/office/drawing/2014/main" id="{2741BC28-2D32-CDEE-8F3A-B0B5C263D7EC}"/>
              </a:ext>
            </a:extLst>
          </p:cNvPr>
          <p:cNvSpPr>
            <a:spLocks noChangeArrowheads="1"/>
          </p:cNvSpPr>
          <p:nvPr/>
        </p:nvSpPr>
        <p:spPr bwMode="auto">
          <a:xfrm>
            <a:off x="1194682" y="4316414"/>
            <a:ext cx="247650" cy="187325"/>
          </a:xfrm>
          <a:prstGeom prst="rect">
            <a:avLst/>
          </a:prstGeom>
          <a:solidFill>
            <a:srgbClr val="9ED98B"/>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Rectangle 1033">
            <a:extLst>
              <a:ext uri="{FF2B5EF4-FFF2-40B4-BE49-F238E27FC236}">
                <a16:creationId xmlns:a16="http://schemas.microsoft.com/office/drawing/2014/main" id="{5419FFE9-D16C-42C4-2A33-B6C443CC180A}"/>
              </a:ext>
            </a:extLst>
          </p:cNvPr>
          <p:cNvSpPr>
            <a:spLocks noChangeArrowheads="1"/>
          </p:cNvSpPr>
          <p:nvPr/>
        </p:nvSpPr>
        <p:spPr bwMode="auto">
          <a:xfrm>
            <a:off x="1197857" y="4641851"/>
            <a:ext cx="249238" cy="187325"/>
          </a:xfrm>
          <a:prstGeom prst="rect">
            <a:avLst/>
          </a:prstGeom>
          <a:solidFill>
            <a:srgbClr val="F1CAFF">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15" name="Straight Connector 14">
            <a:extLst>
              <a:ext uri="{FF2B5EF4-FFF2-40B4-BE49-F238E27FC236}">
                <a16:creationId xmlns:a16="http://schemas.microsoft.com/office/drawing/2014/main" id="{9813FB67-9FD4-504A-5930-726AE3A59358}"/>
              </a:ext>
            </a:extLst>
          </p:cNvPr>
          <p:cNvCxnSpPr>
            <a:cxnSpLocks/>
          </p:cNvCxnSpPr>
          <p:nvPr/>
        </p:nvCxnSpPr>
        <p:spPr>
          <a:xfrm flipV="1">
            <a:off x="8404930" y="4377841"/>
            <a:ext cx="550606" cy="126708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90D2D1D-E298-C98C-A66D-6830E837AA0D}"/>
              </a:ext>
            </a:extLst>
          </p:cNvPr>
          <p:cNvCxnSpPr>
            <a:cxnSpLocks/>
          </p:cNvCxnSpPr>
          <p:nvPr/>
        </p:nvCxnSpPr>
        <p:spPr>
          <a:xfrm flipV="1">
            <a:off x="8864758" y="2793568"/>
            <a:ext cx="1827028" cy="156460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40DBD86-4D9F-0005-F0A8-37E5A8A7B15F}"/>
              </a:ext>
            </a:extLst>
          </p:cNvPr>
          <p:cNvCxnSpPr>
            <a:cxnSpLocks/>
          </p:cNvCxnSpPr>
          <p:nvPr/>
        </p:nvCxnSpPr>
        <p:spPr>
          <a:xfrm flipV="1">
            <a:off x="7252656" y="1441517"/>
            <a:ext cx="2037177" cy="1919864"/>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7750B7C-7A61-23C0-65D8-2986D1725FDE}"/>
              </a:ext>
            </a:extLst>
          </p:cNvPr>
          <p:cNvCxnSpPr/>
          <p:nvPr/>
        </p:nvCxnSpPr>
        <p:spPr>
          <a:xfrm flipH="1">
            <a:off x="10631813" y="1515375"/>
            <a:ext cx="447491" cy="2556387"/>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3AD4313-EB67-A2ED-DEF0-E7B8DDC450AB}"/>
              </a:ext>
            </a:extLst>
          </p:cNvPr>
          <p:cNvSpPr txBox="1"/>
          <p:nvPr/>
        </p:nvSpPr>
        <p:spPr>
          <a:xfrm>
            <a:off x="10096079" y="1215083"/>
            <a:ext cx="2713704" cy="307777"/>
          </a:xfrm>
          <a:prstGeom prst="rect">
            <a:avLst/>
          </a:prstGeom>
          <a:noFill/>
        </p:spPr>
        <p:txBody>
          <a:bodyPr wrap="square" rtlCol="0">
            <a:spAutoFit/>
          </a:bodyPr>
          <a:lstStyle/>
          <a:p>
            <a:r>
              <a:rPr lang="en-US" sz="1400"/>
              <a:t>Eastern Division</a:t>
            </a:r>
          </a:p>
        </p:txBody>
      </p:sp>
      <p:cxnSp>
        <p:nvCxnSpPr>
          <p:cNvPr id="20" name="Straight Arrow Connector 19">
            <a:extLst>
              <a:ext uri="{FF2B5EF4-FFF2-40B4-BE49-F238E27FC236}">
                <a16:creationId xmlns:a16="http://schemas.microsoft.com/office/drawing/2014/main" id="{371A3640-8027-5EEB-4B8E-AE35D20CB79B}"/>
              </a:ext>
            </a:extLst>
          </p:cNvPr>
          <p:cNvCxnSpPr>
            <a:cxnSpLocks/>
          </p:cNvCxnSpPr>
          <p:nvPr/>
        </p:nvCxnSpPr>
        <p:spPr>
          <a:xfrm>
            <a:off x="4194734" y="1464087"/>
            <a:ext cx="1080830" cy="288614"/>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A18C504-6AA4-FD2F-A2DA-BAE9571787D5}"/>
              </a:ext>
            </a:extLst>
          </p:cNvPr>
          <p:cNvSpPr txBox="1"/>
          <p:nvPr/>
        </p:nvSpPr>
        <p:spPr>
          <a:xfrm>
            <a:off x="2698010" y="1279472"/>
            <a:ext cx="2713704" cy="307777"/>
          </a:xfrm>
          <a:prstGeom prst="rect">
            <a:avLst/>
          </a:prstGeom>
          <a:noFill/>
        </p:spPr>
        <p:txBody>
          <a:bodyPr wrap="square" rtlCol="0">
            <a:spAutoFit/>
          </a:bodyPr>
          <a:lstStyle/>
          <a:p>
            <a:r>
              <a:rPr lang="en-US" sz="1400"/>
              <a:t>Western Division</a:t>
            </a:r>
          </a:p>
        </p:txBody>
      </p:sp>
      <p:cxnSp>
        <p:nvCxnSpPr>
          <p:cNvPr id="22" name="Straight Arrow Connector 21">
            <a:extLst>
              <a:ext uri="{FF2B5EF4-FFF2-40B4-BE49-F238E27FC236}">
                <a16:creationId xmlns:a16="http://schemas.microsoft.com/office/drawing/2014/main" id="{8DC60618-64DA-6E3A-44EC-EB979071835D}"/>
              </a:ext>
            </a:extLst>
          </p:cNvPr>
          <p:cNvCxnSpPr>
            <a:cxnSpLocks/>
          </p:cNvCxnSpPr>
          <p:nvPr/>
        </p:nvCxnSpPr>
        <p:spPr>
          <a:xfrm flipH="1">
            <a:off x="9372642" y="835089"/>
            <a:ext cx="330146" cy="128117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B370788-E1EB-EEFD-1223-771FEACEE15A}"/>
              </a:ext>
            </a:extLst>
          </p:cNvPr>
          <p:cNvSpPr txBox="1"/>
          <p:nvPr/>
        </p:nvSpPr>
        <p:spPr>
          <a:xfrm>
            <a:off x="9025597" y="527312"/>
            <a:ext cx="2713704" cy="307777"/>
          </a:xfrm>
          <a:prstGeom prst="rect">
            <a:avLst/>
          </a:prstGeom>
          <a:noFill/>
        </p:spPr>
        <p:txBody>
          <a:bodyPr wrap="square" rtlCol="0">
            <a:spAutoFit/>
          </a:bodyPr>
          <a:lstStyle/>
          <a:p>
            <a:r>
              <a:rPr lang="en-US" sz="1400"/>
              <a:t>Central Division</a:t>
            </a:r>
          </a:p>
        </p:txBody>
      </p:sp>
      <p:cxnSp>
        <p:nvCxnSpPr>
          <p:cNvPr id="24" name="Straight Connector 23">
            <a:extLst>
              <a:ext uri="{FF2B5EF4-FFF2-40B4-BE49-F238E27FC236}">
                <a16:creationId xmlns:a16="http://schemas.microsoft.com/office/drawing/2014/main" id="{43510149-B33D-0781-C953-5F7B0F4D7AC9}"/>
              </a:ext>
            </a:extLst>
          </p:cNvPr>
          <p:cNvCxnSpPr>
            <a:cxnSpLocks/>
          </p:cNvCxnSpPr>
          <p:nvPr/>
        </p:nvCxnSpPr>
        <p:spPr>
          <a:xfrm flipH="1" flipV="1">
            <a:off x="8848438" y="4344940"/>
            <a:ext cx="107098" cy="65801"/>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71411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C1832-A779-A175-9380-36CDE4832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4323C-CE5E-CF54-C9F0-4992A8D8308C}"/>
              </a:ext>
            </a:extLst>
          </p:cNvPr>
          <p:cNvSpPr>
            <a:spLocks noGrp="1"/>
          </p:cNvSpPr>
          <p:nvPr>
            <p:ph type="title"/>
          </p:nvPr>
        </p:nvSpPr>
        <p:spPr/>
        <p:txBody>
          <a:bodyPr/>
          <a:lstStyle/>
          <a:p>
            <a:r>
              <a:rPr lang="en-US"/>
              <a:t>Local Planning Studies</a:t>
            </a:r>
          </a:p>
        </p:txBody>
      </p:sp>
      <p:sp>
        <p:nvSpPr>
          <p:cNvPr id="3" name="Content Placeholder 2">
            <a:extLst>
              <a:ext uri="{FF2B5EF4-FFF2-40B4-BE49-F238E27FC236}">
                <a16:creationId xmlns:a16="http://schemas.microsoft.com/office/drawing/2014/main" id="{A76C30CD-94B8-71D4-12C0-3B067ADD9F89}"/>
              </a:ext>
            </a:extLst>
          </p:cNvPr>
          <p:cNvSpPr>
            <a:spLocks noGrp="1"/>
          </p:cNvSpPr>
          <p:nvPr>
            <p:ph idx="1"/>
          </p:nvPr>
        </p:nvSpPr>
        <p:spPr>
          <a:xfrm>
            <a:off x="456063" y="1042991"/>
            <a:ext cx="11281833" cy="4772017"/>
          </a:xfrm>
        </p:spPr>
        <p:txBody>
          <a:bodyPr/>
          <a:lstStyle/>
          <a:p>
            <a:pPr marL="304165" indent="-304165"/>
            <a:r>
              <a:rPr lang="en-US" b="1">
                <a:ea typeface="ＭＳ Ｐゴシック"/>
              </a:rPr>
              <a:t>FERC 715 as base case</a:t>
            </a:r>
          </a:p>
          <a:p>
            <a:pPr marL="304165" indent="-304165"/>
            <a:r>
              <a:rPr lang="en-US" b="1">
                <a:ea typeface="ＭＳ Ｐゴシック"/>
              </a:rPr>
              <a:t>10-year Planning and Analysis horizon</a:t>
            </a:r>
            <a:endParaRPr lang="en-US">
              <a:ea typeface="ＭＳ Ｐゴシック"/>
            </a:endParaRPr>
          </a:p>
          <a:p>
            <a:pPr marL="834390" lvl="1" indent="-377825"/>
            <a:r>
              <a:rPr lang="en-US">
                <a:ea typeface="ＭＳ Ｐゴシック"/>
                <a:cs typeface="Arial"/>
              </a:rPr>
              <a:t>Address new violations and validate existing solutions</a:t>
            </a:r>
            <a:endParaRPr lang="en-US">
              <a:cs typeface="Arial"/>
            </a:endParaRPr>
          </a:p>
          <a:p>
            <a:pPr marL="304165" indent="-304165"/>
            <a:r>
              <a:rPr lang="en-US" b="1">
                <a:ea typeface="ＭＳ Ｐゴシック"/>
              </a:rPr>
              <a:t>2035 System Coincident Peak Forecast: 2,165* MW</a:t>
            </a:r>
          </a:p>
          <a:p>
            <a:pPr marL="834599" lvl="1" indent="-304165"/>
            <a:r>
              <a:rPr lang="en-US">
                <a:ea typeface="ＭＳ Ｐゴシック"/>
              </a:rPr>
              <a:t>10-year substation level coincident forecast applied to model</a:t>
            </a:r>
          </a:p>
          <a:p>
            <a:pPr marL="834599" lvl="1" indent="-304165"/>
            <a:r>
              <a:rPr lang="en-US">
                <a:ea typeface="ＭＳ Ｐゴシック"/>
              </a:rPr>
              <a:t>CAGR: 3.6% over ten years</a:t>
            </a:r>
            <a:endParaRPr lang="en-US" b="1">
              <a:ea typeface="ＭＳ Ｐゴシック"/>
            </a:endParaRPr>
          </a:p>
          <a:p>
            <a:pPr marL="834599" lvl="1" indent="-304165"/>
            <a:r>
              <a:rPr lang="en-US">
                <a:ea typeface="ＭＳ Ｐゴシック"/>
              </a:rPr>
              <a:t>*Weather Normalized</a:t>
            </a:r>
            <a:endParaRPr lang="en-US" b="1" spc="100">
              <a:cs typeface="Arial Black"/>
            </a:endParaRPr>
          </a:p>
          <a:p>
            <a:pPr marL="304165" indent="-304165"/>
            <a:r>
              <a:rPr lang="en-US" b="1" spc="100">
                <a:cs typeface="Arial Black"/>
              </a:rPr>
              <a:t>Planning Criteria </a:t>
            </a:r>
            <a:r>
              <a:rPr lang="en-US" spc="100">
                <a:cs typeface="Arial Black"/>
              </a:rPr>
              <a:t>(Revision 16)</a:t>
            </a:r>
          </a:p>
          <a:p>
            <a:pPr marL="834599" lvl="1" indent="-304165"/>
            <a:r>
              <a:rPr lang="en-US" spc="100">
                <a:cs typeface="Arial Black"/>
              </a:rPr>
              <a:t>N-1; Thermal: Rate A (Normal), Voltage: ±5% nominal</a:t>
            </a:r>
          </a:p>
          <a:p>
            <a:pPr marL="304165" indent="-304165"/>
            <a:r>
              <a:rPr lang="en-US" b="1" spc="100">
                <a:cs typeface="Arial Black"/>
              </a:rPr>
              <a:t>Software: </a:t>
            </a:r>
          </a:p>
          <a:p>
            <a:pPr marL="834390" lvl="1" indent="-304165"/>
            <a:r>
              <a:rPr lang="en-US" spc="100">
                <a:ea typeface="ＭＳ Ｐゴシック"/>
                <a:cs typeface="Arial Black"/>
              </a:rPr>
              <a:t>Siemens PSSE Ver 35.6; </a:t>
            </a:r>
            <a:r>
              <a:rPr lang="en-US" spc="100" err="1">
                <a:ea typeface="ＭＳ Ｐゴシック"/>
                <a:cs typeface="Arial Black"/>
              </a:rPr>
              <a:t>PowerGEM</a:t>
            </a:r>
            <a:r>
              <a:rPr lang="en-US" spc="100">
                <a:ea typeface="ＭＳ Ｐゴシック"/>
                <a:cs typeface="Arial Black"/>
              </a:rPr>
              <a:t> TARA Ver 2503</a:t>
            </a:r>
          </a:p>
          <a:p>
            <a:pPr marL="987634" lvl="1" indent="-457200">
              <a:buFont typeface="+mj-lt"/>
              <a:buAutoNum type="arabicPeriod"/>
            </a:pPr>
            <a:endParaRPr lang="en-US" spc="100">
              <a:cs typeface="Arial Black"/>
            </a:endParaRPr>
          </a:p>
        </p:txBody>
      </p:sp>
    </p:spTree>
    <p:extLst>
      <p:ext uri="{BB962C8B-B14F-4D97-AF65-F5344CB8AC3E}">
        <p14:creationId xmlns:p14="http://schemas.microsoft.com/office/powerpoint/2010/main" val="20514770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D220F-ACB6-A847-6B4B-EFEA020EE291}"/>
              </a:ext>
            </a:extLst>
          </p:cNvPr>
          <p:cNvSpPr>
            <a:spLocks noGrp="1"/>
          </p:cNvSpPr>
          <p:nvPr>
            <p:ph type="title"/>
          </p:nvPr>
        </p:nvSpPr>
        <p:spPr/>
        <p:txBody>
          <a:bodyPr/>
          <a:lstStyle/>
          <a:p>
            <a:r>
              <a:rPr lang="en-US"/>
              <a:t>O&amp;R Firm Definition</a:t>
            </a:r>
          </a:p>
        </p:txBody>
      </p:sp>
      <p:sp>
        <p:nvSpPr>
          <p:cNvPr id="3" name="Content Placeholder 2">
            <a:extLst>
              <a:ext uri="{FF2B5EF4-FFF2-40B4-BE49-F238E27FC236}">
                <a16:creationId xmlns:a16="http://schemas.microsoft.com/office/drawing/2014/main" id="{82C1A574-A3D7-4EC5-DB76-5A8C58084C42}"/>
              </a:ext>
            </a:extLst>
          </p:cNvPr>
          <p:cNvSpPr>
            <a:spLocks noGrp="1"/>
          </p:cNvSpPr>
          <p:nvPr>
            <p:ph idx="1"/>
          </p:nvPr>
        </p:nvSpPr>
        <p:spPr/>
        <p:txBody>
          <a:bodyPr/>
          <a:lstStyle/>
          <a:p>
            <a:pPr marL="304165" indent="-304165"/>
            <a:r>
              <a:rPr lang="en-US" b="1">
                <a:ea typeface="ＭＳ Ｐゴシック"/>
              </a:rPr>
              <a:t>O&amp;R Firm Project would consist of the following:</a:t>
            </a:r>
            <a:endParaRPr lang="en-US">
              <a:ea typeface="ＭＳ Ｐゴシック"/>
            </a:endParaRPr>
          </a:p>
          <a:p>
            <a:pPr marL="834390" lvl="1" indent="-377825"/>
            <a:r>
              <a:rPr lang="en-US" b="1">
                <a:ea typeface="ＭＳ Ｐゴシック"/>
              </a:rPr>
              <a:t>Funding:</a:t>
            </a:r>
            <a:r>
              <a:rPr lang="en-US">
                <a:ea typeface="ＭＳ Ｐゴシック"/>
              </a:rPr>
              <a:t> The project is included in the rate case, meaning it has been reviewed and approved for cost recovery through customer rates or cost recovered from customers and developers.</a:t>
            </a:r>
            <a:endParaRPr lang="en-US">
              <a:ea typeface="ＭＳ Ｐゴシック"/>
              <a:cs typeface="Arial"/>
            </a:endParaRPr>
          </a:p>
          <a:p>
            <a:pPr marL="834390" lvl="1" indent="-377825"/>
            <a:r>
              <a:rPr lang="en-US" b="1">
                <a:ea typeface="ＭＳ Ｐゴシック"/>
                <a:cs typeface="Arial"/>
              </a:rPr>
              <a:t>SIS Determination: </a:t>
            </a:r>
            <a:r>
              <a:rPr lang="en-US">
                <a:ea typeface="ＭＳ Ｐゴシック"/>
                <a:cs typeface="Arial"/>
              </a:rPr>
              <a:t>SIS for project is completed, if required. </a:t>
            </a:r>
          </a:p>
          <a:p>
            <a:pPr marL="834390" lvl="1" indent="-377825"/>
            <a:r>
              <a:rPr lang="en-US" b="1">
                <a:ea typeface="ＭＳ Ｐゴシック"/>
              </a:rPr>
              <a:t>Permitting:</a:t>
            </a:r>
            <a:r>
              <a:rPr lang="en-US">
                <a:ea typeface="ＭＳ Ｐゴシック"/>
              </a:rPr>
              <a:t> The project has obtained Article VII certification and/or other necessary permits, which is a regulatory approval for the construction and operation of major utility transmission facilities.</a:t>
            </a:r>
            <a:endParaRPr lang="en-US">
              <a:ea typeface="ＭＳ Ｐゴシック"/>
              <a:cs typeface="Arial"/>
            </a:endParaRPr>
          </a:p>
          <a:p>
            <a:pPr marL="834390" lvl="1" indent="-377825"/>
            <a:r>
              <a:rPr lang="en-US" b="1">
                <a:ea typeface="ＭＳ Ｐゴシック"/>
                <a:cs typeface="Arial"/>
              </a:rPr>
              <a:t>Major Equipment Ordered:</a:t>
            </a:r>
            <a:r>
              <a:rPr lang="en-US">
                <a:ea typeface="ＭＳ Ｐゴシック"/>
                <a:cs typeface="Arial"/>
              </a:rPr>
              <a:t> The major equipment for the projects have been ordered and/or awaiting delivery.</a:t>
            </a:r>
            <a:endParaRPr lang="en-US">
              <a:cs typeface="Arial"/>
            </a:endParaRPr>
          </a:p>
          <a:p>
            <a:pPr marL="304165" indent="-304165"/>
            <a:endParaRPr lang="en-US">
              <a:cs typeface="Arial"/>
            </a:endParaRPr>
          </a:p>
        </p:txBody>
      </p:sp>
    </p:spTree>
    <p:extLst>
      <p:ext uri="{BB962C8B-B14F-4D97-AF65-F5344CB8AC3E}">
        <p14:creationId xmlns:p14="http://schemas.microsoft.com/office/powerpoint/2010/main" val="394369709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43603-A017-1651-0BF5-34D768482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DE5470-763E-DC3B-DABB-497B991DB4DA}"/>
              </a:ext>
            </a:extLst>
          </p:cNvPr>
          <p:cNvSpPr>
            <a:spLocks noGrp="1"/>
          </p:cNvSpPr>
          <p:nvPr>
            <p:ph type="title"/>
          </p:nvPr>
        </p:nvSpPr>
        <p:spPr/>
        <p:txBody>
          <a:bodyPr/>
          <a:lstStyle/>
          <a:p>
            <a:r>
              <a:rPr lang="en-US">
                <a:ea typeface="ＭＳ Ｐゴシック"/>
              </a:rPr>
              <a:t>Line 705 Project</a:t>
            </a:r>
            <a:endParaRPr lang="en-US"/>
          </a:p>
        </p:txBody>
      </p:sp>
      <p:sp>
        <p:nvSpPr>
          <p:cNvPr id="3" name="Content Placeholder 2">
            <a:extLst>
              <a:ext uri="{FF2B5EF4-FFF2-40B4-BE49-F238E27FC236}">
                <a16:creationId xmlns:a16="http://schemas.microsoft.com/office/drawing/2014/main" id="{7FC785D9-EA37-16D5-33F1-2A3F6DE6DD4A}"/>
              </a:ext>
            </a:extLst>
          </p:cNvPr>
          <p:cNvSpPr>
            <a:spLocks noGrp="1"/>
          </p:cNvSpPr>
          <p:nvPr>
            <p:ph idx="1"/>
          </p:nvPr>
        </p:nvSpPr>
        <p:spPr/>
        <p:txBody>
          <a:bodyPr/>
          <a:lstStyle/>
          <a:p>
            <a:pPr marL="304165" indent="-304165"/>
            <a:r>
              <a:rPr lang="en-US" sz="2000" b="1">
                <a:ea typeface="ＭＳ Ｐゴシック"/>
              </a:rPr>
              <a:t>Project Description: </a:t>
            </a:r>
            <a:r>
              <a:rPr lang="en-US" sz="2000">
                <a:ea typeface="ＭＳ Ｐゴシック"/>
              </a:rPr>
              <a:t>Line 705 will be a new 138kV underground transmission line between Burns 138 kV substation and West Nyack138 kV substation. It will be connected to a new 138/69 kV auto transformer in the West Nyack substation.</a:t>
            </a:r>
          </a:p>
          <a:p>
            <a:pPr marL="304165" indent="-304165"/>
            <a:r>
              <a:rPr lang="en-US" sz="2000" b="1">
                <a:ea typeface="ＭＳ Ｐゴシック"/>
              </a:rPr>
              <a:t>Project Driver:</a:t>
            </a:r>
            <a:r>
              <a:rPr lang="en-US" sz="2000">
                <a:ea typeface="ＭＳ Ｐゴシック"/>
              </a:rPr>
              <a:t> Improve reliability and address thermal and voltage violations in the Orangeburg, NY area due to load growth. Line 652, a 69kV transmission line, is limited by conductor capacity and experiencing thermal constraints under specific contingencies. Line 705 will add capacity and improve reliability.</a:t>
            </a:r>
          </a:p>
          <a:p>
            <a:pPr marL="304165" indent="-304165"/>
            <a:r>
              <a:rPr lang="en-US" sz="2000" b="1">
                <a:ea typeface="ＭＳ Ｐゴシック"/>
                <a:cs typeface="Arial"/>
              </a:rPr>
              <a:t>Project Type:</a:t>
            </a:r>
            <a:r>
              <a:rPr lang="en-US" sz="2000">
                <a:ea typeface="ＭＳ Ｐゴシック"/>
                <a:cs typeface="Arial"/>
              </a:rPr>
              <a:t> Firm</a:t>
            </a:r>
          </a:p>
          <a:p>
            <a:pPr marL="304165" indent="-304165"/>
            <a:r>
              <a:rPr lang="en-US" sz="2000" b="1">
                <a:ea typeface="ＭＳ Ｐゴシック"/>
              </a:rPr>
              <a:t>Project Status: </a:t>
            </a:r>
            <a:r>
              <a:rPr lang="en-US" sz="2000">
                <a:ea typeface="ＭＳ Ｐゴシック"/>
              </a:rPr>
              <a:t>Under Construction</a:t>
            </a:r>
          </a:p>
          <a:p>
            <a:pPr marL="304165" indent="-304165"/>
            <a:r>
              <a:rPr lang="en-US" sz="2000" b="1">
                <a:ea typeface="ＭＳ Ｐゴシック"/>
              </a:rPr>
              <a:t>Proposed In-Service Date: </a:t>
            </a:r>
            <a:r>
              <a:rPr lang="en-US" sz="2000">
                <a:ea typeface="ＭＳ Ｐゴシック"/>
              </a:rPr>
              <a:t>Spring 2027</a:t>
            </a:r>
            <a:endParaRPr lang="en-US" sz="2000"/>
          </a:p>
        </p:txBody>
      </p:sp>
    </p:spTree>
    <p:extLst>
      <p:ext uri="{BB962C8B-B14F-4D97-AF65-F5344CB8AC3E}">
        <p14:creationId xmlns:p14="http://schemas.microsoft.com/office/powerpoint/2010/main" val="39220080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8EA785-C08E-5E0C-5C70-834D7A536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E167D-229A-7928-CB66-19C08AEA906D}"/>
              </a:ext>
            </a:extLst>
          </p:cNvPr>
          <p:cNvSpPr>
            <a:spLocks noGrp="1"/>
          </p:cNvSpPr>
          <p:nvPr>
            <p:ph type="title"/>
          </p:nvPr>
        </p:nvSpPr>
        <p:spPr/>
        <p:txBody>
          <a:bodyPr/>
          <a:lstStyle/>
          <a:p>
            <a:r>
              <a:rPr lang="en-US">
                <a:ea typeface="ＭＳ Ｐゴシック"/>
              </a:rPr>
              <a:t>Forest Avenue Substation Project Need</a:t>
            </a:r>
            <a:endParaRPr lang="en-US"/>
          </a:p>
        </p:txBody>
      </p:sp>
      <p:sp>
        <p:nvSpPr>
          <p:cNvPr id="3" name="Content Placeholder 2">
            <a:extLst>
              <a:ext uri="{FF2B5EF4-FFF2-40B4-BE49-F238E27FC236}">
                <a16:creationId xmlns:a16="http://schemas.microsoft.com/office/drawing/2014/main" id="{7BDBA1E1-4806-8AD8-5658-2F087228A2F8}"/>
              </a:ext>
            </a:extLst>
          </p:cNvPr>
          <p:cNvSpPr>
            <a:spLocks noGrp="1"/>
          </p:cNvSpPr>
          <p:nvPr>
            <p:ph idx="1"/>
          </p:nvPr>
        </p:nvSpPr>
        <p:spPr/>
        <p:txBody>
          <a:bodyPr/>
          <a:lstStyle/>
          <a:p>
            <a:pPr marL="304165" indent="-304165"/>
            <a:r>
              <a:rPr lang="en-US" sz="2000" b="1">
                <a:ea typeface="ＭＳ Ｐゴシック"/>
              </a:rPr>
              <a:t>Project Description: </a:t>
            </a:r>
            <a:r>
              <a:rPr lang="en-US" sz="2000">
                <a:ea typeface="ＭＳ Ｐゴシック"/>
              </a:rPr>
              <a:t>A new 69kV distribution substation between Monroe 69kV substation and Harriman  69kV substation. It will be connected to 69kV </a:t>
            </a:r>
            <a:r>
              <a:rPr lang="en-US" sz="2000">
                <a:ea typeface="ＭＳ Ｐゴシック"/>
                <a:cs typeface="Arial"/>
              </a:rPr>
              <a:t>Line 312 in O&amp;R's Central Division</a:t>
            </a:r>
            <a:r>
              <a:rPr lang="en-US" sz="2000">
                <a:ea typeface="ＭＳ Ｐゴシック"/>
              </a:rPr>
              <a:t>.</a:t>
            </a:r>
          </a:p>
          <a:p>
            <a:pPr marL="304165" indent="-304165"/>
            <a:r>
              <a:rPr lang="en-US" sz="2000" b="1">
                <a:ea typeface="ＭＳ Ｐゴシック"/>
              </a:rPr>
              <a:t>Project Driver:</a:t>
            </a:r>
            <a:r>
              <a:rPr lang="en-US" sz="2000">
                <a:ea typeface="ＭＳ Ｐゴシック"/>
              </a:rPr>
              <a:t> Load growth in area served by Monroe and Harriman substations can no longer be supported by existing facilities. More feeder and transformer capacity is needed to supply load reliably and pass design criteria. Existing substations cannot accommodate more equipment.</a:t>
            </a:r>
          </a:p>
          <a:p>
            <a:pPr marL="304165" indent="-304165"/>
            <a:r>
              <a:rPr lang="en-US" sz="2000" b="1">
                <a:ea typeface="ＭＳ Ｐゴシック"/>
                <a:cs typeface="Arial"/>
              </a:rPr>
              <a:t>Project Type:</a:t>
            </a:r>
            <a:r>
              <a:rPr lang="en-US" sz="2000">
                <a:ea typeface="ＭＳ Ｐゴシック"/>
                <a:cs typeface="Arial"/>
              </a:rPr>
              <a:t> Firm</a:t>
            </a:r>
          </a:p>
          <a:p>
            <a:pPr marL="304165" indent="-304165"/>
            <a:r>
              <a:rPr lang="en-US" sz="2000" b="1">
                <a:ea typeface="ＭＳ Ｐゴシック"/>
              </a:rPr>
              <a:t>Project Status: </a:t>
            </a:r>
            <a:r>
              <a:rPr lang="en-US" sz="2000">
                <a:ea typeface="ＭＳ Ｐゴシック"/>
              </a:rPr>
              <a:t>Under Construction</a:t>
            </a:r>
          </a:p>
          <a:p>
            <a:pPr marL="304165" indent="-304165"/>
            <a:r>
              <a:rPr lang="en-US" sz="2000" b="1">
                <a:ea typeface="ＭＳ Ｐゴシック"/>
              </a:rPr>
              <a:t>Proposed In-Service Date: </a:t>
            </a:r>
            <a:r>
              <a:rPr lang="en-US" sz="2000">
                <a:ea typeface="ＭＳ Ｐゴシック"/>
              </a:rPr>
              <a:t>Spring 2027</a:t>
            </a:r>
            <a:endParaRPr lang="en-US" sz="2000"/>
          </a:p>
        </p:txBody>
      </p:sp>
    </p:spTree>
    <p:extLst>
      <p:ext uri="{BB962C8B-B14F-4D97-AF65-F5344CB8AC3E}">
        <p14:creationId xmlns:p14="http://schemas.microsoft.com/office/powerpoint/2010/main" val="28974487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7A56E-CF26-6E18-1578-78B8C42824B4}"/>
              </a:ext>
            </a:extLst>
          </p:cNvPr>
          <p:cNvSpPr>
            <a:spLocks noGrp="1"/>
          </p:cNvSpPr>
          <p:nvPr>
            <p:ph type="title"/>
          </p:nvPr>
        </p:nvSpPr>
        <p:spPr/>
        <p:txBody>
          <a:bodyPr/>
          <a:lstStyle/>
          <a:p>
            <a:r>
              <a:rPr lang="en-US"/>
              <a:t>Contact Information</a:t>
            </a:r>
          </a:p>
        </p:txBody>
      </p:sp>
      <p:sp>
        <p:nvSpPr>
          <p:cNvPr id="3" name="Content Placeholder 2">
            <a:extLst>
              <a:ext uri="{FF2B5EF4-FFF2-40B4-BE49-F238E27FC236}">
                <a16:creationId xmlns:a16="http://schemas.microsoft.com/office/drawing/2014/main" id="{A646107F-3630-8772-A6E2-AFB3C97704F7}"/>
              </a:ext>
            </a:extLst>
          </p:cNvPr>
          <p:cNvSpPr>
            <a:spLocks noGrp="1"/>
          </p:cNvSpPr>
          <p:nvPr>
            <p:ph idx="1"/>
          </p:nvPr>
        </p:nvSpPr>
        <p:spPr/>
        <p:txBody>
          <a:bodyPr/>
          <a:lstStyle/>
          <a:p>
            <a:pPr marL="304165" indent="-304165"/>
            <a:r>
              <a:rPr lang="en-US" sz="1600" b="1"/>
              <a:t>Interested parties may submit written comments within 30 days to:</a:t>
            </a:r>
            <a:endParaRPr lang="en-US"/>
          </a:p>
          <a:p>
            <a:pPr marL="530225" lvl="1" indent="0">
              <a:buNone/>
            </a:pPr>
            <a:r>
              <a:rPr lang="en-US" sz="1600"/>
              <a:t>George Cocks</a:t>
            </a:r>
            <a:endParaRPr lang="en-US" sz="1600">
              <a:cs typeface="Arial"/>
            </a:endParaRPr>
          </a:p>
          <a:p>
            <a:pPr marL="530225" lvl="1" indent="0">
              <a:buNone/>
            </a:pPr>
            <a:r>
              <a:rPr lang="en-US" sz="1600"/>
              <a:t>Section Manager – Transmission Planning</a:t>
            </a:r>
            <a:endParaRPr lang="en-US" sz="1600">
              <a:cs typeface="Arial"/>
            </a:endParaRPr>
          </a:p>
          <a:p>
            <a:pPr marL="530225" lvl="1" indent="0">
              <a:buNone/>
            </a:pPr>
            <a:r>
              <a:rPr lang="en-US" sz="1600"/>
              <a:t>Orange &amp; Rockland Utilities, Inc.</a:t>
            </a:r>
            <a:endParaRPr lang="en-US" sz="1600">
              <a:cs typeface="Arial"/>
            </a:endParaRPr>
          </a:p>
          <a:p>
            <a:pPr marL="530225" lvl="1" indent="0">
              <a:buNone/>
            </a:pPr>
            <a:r>
              <a:rPr lang="en-US" sz="1600"/>
              <a:t>390 W Route 59</a:t>
            </a:r>
            <a:endParaRPr lang="en-US" sz="1600">
              <a:cs typeface="Arial"/>
            </a:endParaRPr>
          </a:p>
          <a:p>
            <a:pPr marL="530225" lvl="1" indent="0">
              <a:buNone/>
            </a:pPr>
            <a:r>
              <a:rPr lang="en-US" sz="1600"/>
              <a:t>Spring Valley, NY 10977</a:t>
            </a:r>
            <a:endParaRPr lang="en-US" sz="1600">
              <a:cs typeface="Arial"/>
            </a:endParaRPr>
          </a:p>
          <a:p>
            <a:pPr marL="530225" lvl="1" indent="0">
              <a:buNone/>
            </a:pPr>
            <a:r>
              <a:rPr lang="en-US" sz="1600"/>
              <a:t>cocksg@oru.com</a:t>
            </a:r>
            <a:endParaRPr lang="en-US" sz="1600">
              <a:cs typeface="Arial"/>
            </a:endParaRPr>
          </a:p>
          <a:p>
            <a:pPr marL="530225" lvl="1" indent="0">
              <a:buNone/>
            </a:pPr>
            <a:r>
              <a:rPr lang="en-US" sz="1600"/>
              <a:t>845-577-3431</a:t>
            </a:r>
            <a:endParaRPr lang="en-US"/>
          </a:p>
          <a:p>
            <a:pPr marL="304165" indent="-304165"/>
            <a:r>
              <a:rPr lang="en-US" sz="1600" b="1"/>
              <a:t>O&amp;R LTP will be posted on O&amp;R Transmission Planning website:</a:t>
            </a:r>
          </a:p>
          <a:p>
            <a:pPr marL="834390" lvl="1" indent="-377825"/>
            <a:r>
              <a:rPr lang="en-US" sz="1600">
                <a:solidFill>
                  <a:schemeClr val="accent6"/>
                </a:solidFill>
                <a:ea typeface="ＭＳ Ｐゴシック"/>
                <a:cs typeface="+mn-lt"/>
                <a:hlinkClick r:id="rId2">
                  <a:extLst>
                    <a:ext uri="{A12FA001-AC4F-418D-AE19-62706E023703}">
                      <ahyp:hlinkClr xmlns:ahyp="http://schemas.microsoft.com/office/drawing/2018/hyperlinkcolor" val="tx"/>
                    </a:ext>
                  </a:extLst>
                </a:hlinkClick>
              </a:rPr>
              <a:t>Transmission Planning | O&amp;R</a:t>
            </a:r>
          </a:p>
          <a:p>
            <a:pPr marL="304165" indent="-304165"/>
            <a:r>
              <a:rPr lang="en-US" sz="1600" b="1"/>
              <a:t>O&amp;R Transmission Planning Criteria (Revision 16) is posted here:</a:t>
            </a:r>
          </a:p>
          <a:p>
            <a:pPr marL="834390" lvl="1" indent="-377825"/>
            <a:r>
              <a:rPr lang="en-US" sz="1600">
                <a:solidFill>
                  <a:schemeClr val="accent6"/>
                </a:solidFill>
                <a:ea typeface="ＭＳ Ｐゴシック"/>
                <a:hlinkClick r:id="rId3">
                  <a:extLst>
                    <a:ext uri="{A12FA001-AC4F-418D-AE19-62706E023703}">
                      <ahyp:hlinkClr xmlns:ahyp="http://schemas.microsoft.com/office/drawing/2018/hyperlinkcolor" val="tx"/>
                    </a:ext>
                  </a:extLst>
                </a:hlinkClick>
              </a:rPr>
              <a:t>Transmission Design Standards</a:t>
            </a:r>
            <a:endParaRPr lang="en-US" sz="1600">
              <a:solidFill>
                <a:schemeClr val="accent6"/>
              </a:solidFill>
              <a:ea typeface="ＭＳ Ｐゴシック"/>
              <a:cs typeface="Arial"/>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59215676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086413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Information Exchange template v3">
  <a:themeElements>
    <a:clrScheme name="Information Exchang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pitchFamily="-110" charset="0"/>
          </a:defRPr>
        </a:defPPr>
      </a:lstStyle>
    </a:spDef>
    <a:lnDef>
      <a:spPr bwMode="auto">
        <a:xfrm>
          <a:off x="0" y="0"/>
          <a:ext cx="1" cy="1"/>
        </a:xfrm>
        <a:custGeom>
          <a:avLst/>
          <a:gdLst/>
          <a:ahLst/>
          <a:cxnLst/>
          <a:rect l="0" t="0" r="0" b="0"/>
          <a:pathLst/>
        </a:custGeom>
        <a:noFill/>
        <a:ln w="254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pitchFamily="-110"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38fd1fb-ad4e-4208-bc1c-aa8ad346b4b8" xsi:nil="true"/>
    <lcf76f155ced4ddcb4097134ff3c332f xmlns="197800e6-0f7b-4678-850a-b6b487b8462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1C6EEB6722144A2CBEE1A21D3A5D9" ma:contentTypeVersion="13" ma:contentTypeDescription="Create a new document." ma:contentTypeScope="" ma:versionID="6ef9cca766f0713a92780fd8b4ac94ca">
  <xsd:schema xmlns:xsd="http://www.w3.org/2001/XMLSchema" xmlns:xs="http://www.w3.org/2001/XMLSchema" xmlns:p="http://schemas.microsoft.com/office/2006/metadata/properties" xmlns:ns2="197800e6-0f7b-4678-850a-b6b487b84628" xmlns:ns3="138fd1fb-ad4e-4208-bc1c-aa8ad346b4b8" targetNamespace="http://schemas.microsoft.com/office/2006/metadata/properties" ma:root="true" ma:fieldsID="06cce3c6e4d8d4051cc5343d80d25570" ns2:_="" ns3:_="">
    <xsd:import namespace="197800e6-0f7b-4678-850a-b6b487b84628"/>
    <xsd:import namespace="138fd1fb-ad4e-4208-bc1c-aa8ad346b4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7800e6-0f7b-4678-850a-b6b487b846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286605c-d6c9-4ea2-b44b-324d009c185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8fd1fb-ad4e-4208-bc1c-aa8ad346b4b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30b0151-27d9-4cfe-9305-cec1a7290534}" ma:internalName="TaxCatchAll" ma:showField="CatchAllData" ma:web="138fd1fb-ad4e-4208-bc1c-aa8ad346b4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F3E477-7865-4BD5-8B0F-9D0D3903F3C3}">
  <ds:schemaRefs>
    <ds:schemaRef ds:uri="138fd1fb-ad4e-4208-bc1c-aa8ad346b4b8"/>
    <ds:schemaRef ds:uri="197800e6-0f7b-4678-850a-b6b487b8462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90EFA5-793F-4840-B377-B36830AC39CC}">
  <ds:schemaRefs>
    <ds:schemaRef ds:uri="http://schemas.microsoft.com/sharepoint/v3/contenttype/forms"/>
  </ds:schemaRefs>
</ds:datastoreItem>
</file>

<file path=customXml/itemProps3.xml><?xml version="1.0" encoding="utf-8"?>
<ds:datastoreItem xmlns:ds="http://schemas.openxmlformats.org/officeDocument/2006/customXml" ds:itemID="{42E58C7A-58E6-492C-B88E-A4D7721AE66B}">
  <ds:schemaRefs>
    <ds:schemaRef ds:uri="138fd1fb-ad4e-4208-bc1c-aa8ad346b4b8"/>
    <ds:schemaRef ds:uri="197800e6-0f7b-4678-850a-b6b487b8462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Slides>
  <Notes>0</Notes>
  <HiddenSlides>1</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Information Exchange template v3</vt:lpstr>
      <vt:lpstr>O&amp;R 2026 Local Transmission Plan (LTP) Assumptions</vt:lpstr>
      <vt:lpstr>Agenda</vt:lpstr>
      <vt:lpstr>O&amp;R System Overview</vt:lpstr>
      <vt:lpstr>O&amp;R Planning Areas</vt:lpstr>
      <vt:lpstr>Local Planning Studies</vt:lpstr>
      <vt:lpstr>O&amp;R Firm Definition</vt:lpstr>
      <vt:lpstr>Line 705 Project</vt:lpstr>
      <vt:lpstr>Forest Avenue Substation Project Need</vt:lpstr>
      <vt:lpstr>Contact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2025-09-17T16:23:43Z</dcterms:created>
  <dcterms:modified xsi:type="dcterms:W3CDTF">2026-09-10T13:02:22Z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0x0101005B51C6EEB6722144A2CBEE1A21D3A5D9</vt:lpwstr>
  </property>
  <property fmtid="{D5CDD505-2E9C-101B-9397-08002B2CF9AE}" pid="3" name="MediaServiceImageTags">
    <vt:lpwstr/>
  </property>
  <property fmtid="{D5CDD505-2E9C-101B-9397-08002B2CF9AE}" pid="4" name="MSIP_Label_1ea539b2-4f49-4595-b911-f3728c6fae24_Enabled">
    <vt:lpwstr>true</vt:lpwstr>
  </property>
  <property fmtid="{D5CDD505-2E9C-101B-9397-08002B2CF9AE}" pid="5" name="MSIP_Label_1ea539b2-4f49-4595-b911-f3728c6fae24_SetDate">
    <vt:lpwstr>2025-09-20T13:11:16Z</vt:lpwstr>
  </property>
  <property fmtid="{D5CDD505-2E9C-101B-9397-08002B2CF9AE}" pid="6" name="MSIP_Label_1ea539b2-4f49-4595-b911-f3728c6fae24_Method">
    <vt:lpwstr>Privileged</vt:lpwstr>
  </property>
  <property fmtid="{D5CDD505-2E9C-101B-9397-08002B2CF9AE}" pid="7" name="MSIP_Label_1ea539b2-4f49-4595-b911-f3728c6fae24_Name">
    <vt:lpwstr>Public (with Label)</vt:lpwstr>
  </property>
  <property fmtid="{D5CDD505-2E9C-101B-9397-08002B2CF9AE}" pid="8" name="MSIP_Label_1ea539b2-4f49-4595-b911-f3728c6fae24_SiteId">
    <vt:lpwstr>e9aef9b7-25ca-4518-a881-33e546773136</vt:lpwstr>
  </property>
  <property fmtid="{D5CDD505-2E9C-101B-9397-08002B2CF9AE}" pid="9" name="MSIP_Label_1ea539b2-4f49-4595-b911-f3728c6fae24_ActionId">
    <vt:lpwstr>21fb0cfb-4d48-42b1-916a-e9111ea600e8</vt:lpwstr>
  </property>
  <property fmtid="{D5CDD505-2E9C-101B-9397-08002B2CF9AE}" pid="10" name="MSIP_Label_1ea539b2-4f49-4595-b911-f3728c6fae24_ContentBits">
    <vt:lpwstr>2</vt:lpwstr>
  </property>
  <property fmtid="{D5CDD505-2E9C-101B-9397-08002B2CF9AE}" pid="11" name="MSIP_Label_1ea539b2-4f49-4595-b911-f3728c6fae24_Tag">
    <vt:lpwstr>10, 0, 1, 1</vt:lpwstr>
  </property>
  <property fmtid="{D5CDD505-2E9C-101B-9397-08002B2CF9AE}" pid="12" name="ClassificationContentMarkingFooterLocations">
    <vt:lpwstr>Information Exchange template v3:5</vt:lpwstr>
  </property>
  <property fmtid="{D5CDD505-2E9C-101B-9397-08002B2CF9AE}" pid="13" name="ClassificationContentMarkingFooterText">
    <vt:lpwstr>PUBLIC</vt:lpwstr>
  </property>
</Properties>
</file>